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56.xml" ContentType="application/vnd.openxmlformats-officedocument.presentationml.notesSlide+xml"/>
  <Override PartName="/ppt/charts/chart2.xml" ContentType="application/vnd.openxmlformats-officedocument.drawingml.chart+xml"/>
  <Override PartName="/ppt/drawings/drawing2.xml" ContentType="application/vnd.openxmlformats-officedocument.drawingml.chartshapes+xml"/>
  <Override PartName="/ppt/notesSlides/notesSlide57.xml" ContentType="application/vnd.openxmlformats-officedocument.presentationml.notesSlide+xml"/>
  <Override PartName="/ppt/charts/chart3.xml" ContentType="application/vnd.openxmlformats-officedocument.drawingml.chart+xml"/>
  <Override PartName="/ppt/drawings/drawing3.xml" ContentType="application/vnd.openxmlformats-officedocument.drawingml.chartshapes+xml"/>
  <Override PartName="/ppt/notesSlides/notesSlide58.xml" ContentType="application/vnd.openxmlformats-officedocument.presentationml.notesSlide+xml"/>
  <Override PartName="/ppt/charts/chart4.xml" ContentType="application/vnd.openxmlformats-officedocument.drawingml.chart+xml"/>
  <Override PartName="/ppt/drawings/drawing4.xml" ContentType="application/vnd.openxmlformats-officedocument.drawingml.chartshapes+xml"/>
  <Override PartName="/ppt/notesSlides/notesSlide59.xml" ContentType="application/vnd.openxmlformats-officedocument.presentationml.notesSlide+xml"/>
  <Override PartName="/ppt/charts/chart5.xml" ContentType="application/vnd.openxmlformats-officedocument.drawingml.chart+xml"/>
  <Override PartName="/ppt/drawings/drawing5.xml" ContentType="application/vnd.openxmlformats-officedocument.drawingml.chartshape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sldIdLst>
    <p:sldId id="256" r:id="rId2"/>
    <p:sldId id="459" r:id="rId3"/>
    <p:sldId id="479" r:id="rId4"/>
    <p:sldId id="330" r:id="rId5"/>
    <p:sldId id="264" r:id="rId6"/>
    <p:sldId id="262" r:id="rId7"/>
    <p:sldId id="266" r:id="rId8"/>
    <p:sldId id="302" r:id="rId9"/>
    <p:sldId id="331" r:id="rId10"/>
    <p:sldId id="367" r:id="rId11"/>
    <p:sldId id="368" r:id="rId12"/>
    <p:sldId id="423" r:id="rId13"/>
    <p:sldId id="369" r:id="rId14"/>
    <p:sldId id="370" r:id="rId15"/>
    <p:sldId id="481" r:id="rId16"/>
    <p:sldId id="480" r:id="rId17"/>
    <p:sldId id="449" r:id="rId18"/>
    <p:sldId id="470" r:id="rId19"/>
    <p:sldId id="471" r:id="rId20"/>
    <p:sldId id="484" r:id="rId21"/>
    <p:sldId id="472" r:id="rId22"/>
    <p:sldId id="473" r:id="rId23"/>
    <p:sldId id="483" r:id="rId24"/>
    <p:sldId id="474" r:id="rId25"/>
    <p:sldId id="475" r:id="rId26"/>
    <p:sldId id="476" r:id="rId27"/>
    <p:sldId id="477" r:id="rId28"/>
    <p:sldId id="458" r:id="rId29"/>
    <p:sldId id="487" r:id="rId30"/>
    <p:sldId id="405" r:id="rId31"/>
    <p:sldId id="460" r:id="rId32"/>
    <p:sldId id="461" r:id="rId33"/>
    <p:sldId id="488" r:id="rId34"/>
    <p:sldId id="464" r:id="rId35"/>
    <p:sldId id="463" r:id="rId36"/>
    <p:sldId id="462" r:id="rId37"/>
    <p:sldId id="465" r:id="rId38"/>
    <p:sldId id="466" r:id="rId39"/>
    <p:sldId id="489" r:id="rId40"/>
    <p:sldId id="467" r:id="rId41"/>
    <p:sldId id="468" r:id="rId42"/>
    <p:sldId id="469" r:id="rId43"/>
    <p:sldId id="485" r:id="rId44"/>
    <p:sldId id="313" r:id="rId45"/>
    <p:sldId id="323" r:id="rId46"/>
    <p:sldId id="314" r:id="rId47"/>
    <p:sldId id="318" r:id="rId48"/>
    <p:sldId id="315" r:id="rId49"/>
    <p:sldId id="317" r:id="rId50"/>
    <p:sldId id="316" r:id="rId51"/>
    <p:sldId id="319" r:id="rId52"/>
    <p:sldId id="271" r:id="rId53"/>
    <p:sldId id="273" r:id="rId54"/>
    <p:sldId id="297" r:id="rId55"/>
    <p:sldId id="275" r:id="rId56"/>
    <p:sldId id="277" r:id="rId57"/>
    <p:sldId id="278" r:id="rId58"/>
    <p:sldId id="279" r:id="rId59"/>
    <p:sldId id="437" r:id="rId60"/>
    <p:sldId id="439" r:id="rId61"/>
    <p:sldId id="280" r:id="rId62"/>
    <p:sldId id="285" r:id="rId63"/>
    <p:sldId id="300" r:id="rId64"/>
    <p:sldId id="328" r:id="rId65"/>
    <p:sldId id="490" r:id="rId66"/>
    <p:sldId id="491" r:id="rId67"/>
    <p:sldId id="443" r:id="rId68"/>
    <p:sldId id="327" r:id="rId69"/>
    <p:sldId id="444" r:id="rId70"/>
    <p:sldId id="441" r:id="rId71"/>
    <p:sldId id="442" r:id="rId72"/>
    <p:sldId id="295" r:id="rId73"/>
    <p:sldId id="478" r:id="rId74"/>
  </p:sldIdLst>
  <p:sldSz cx="9144000" cy="6858000" type="screen4x3"/>
  <p:notesSz cx="6888163" cy="100218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8E19F8-BA59-415C-9E89-ACE4B2BD0AE7}" v="560" dt="2021-06-17T23:47:39.9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65" autoAdjust="0"/>
    <p:restoredTop sz="68571" autoAdjust="0"/>
  </p:normalViewPr>
  <p:slideViewPr>
    <p:cSldViewPr snapToGrid="0" snapToObjects="1">
      <p:cViewPr>
        <p:scale>
          <a:sx n="54" d="100"/>
          <a:sy n="54" d="100"/>
        </p:scale>
        <p:origin x="1416" y="4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59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yn Thomas" userId="bad88d26e1f3cc94" providerId="LiveId" clId="{678E19F8-BA59-415C-9E89-ACE4B2BD0AE7}"/>
    <pc:docChg chg="undo redo custSel addSld delSld modSld sldOrd modNotesMaster">
      <pc:chgData name="Robyn Thomas" userId="bad88d26e1f3cc94" providerId="LiveId" clId="{678E19F8-BA59-415C-9E89-ACE4B2BD0AE7}" dt="2021-06-17T23:47:39.972" v="17567"/>
      <pc:docMkLst>
        <pc:docMk/>
      </pc:docMkLst>
      <pc:sldChg chg="modSp modNotesTx">
        <pc:chgData name="Robyn Thomas" userId="bad88d26e1f3cc94" providerId="LiveId" clId="{678E19F8-BA59-415C-9E89-ACE4B2BD0AE7}" dt="2021-06-16T09:17:58.340" v="15806"/>
        <pc:sldMkLst>
          <pc:docMk/>
          <pc:sldMk cId="1442818672" sldId="256"/>
        </pc:sldMkLst>
        <pc:spChg chg="mod">
          <ac:chgData name="Robyn Thomas" userId="bad88d26e1f3cc94" providerId="LiveId" clId="{678E19F8-BA59-415C-9E89-ACE4B2BD0AE7}" dt="2021-06-16T09:17:58.340" v="15806"/>
          <ac:spMkLst>
            <pc:docMk/>
            <pc:sldMk cId="1442818672" sldId="256"/>
            <ac:spMk id="3" creationId="{00000000-0000-0000-0000-000000000000}"/>
          </ac:spMkLst>
        </pc:spChg>
      </pc:sldChg>
      <pc:sldChg chg="del">
        <pc:chgData name="Robyn Thomas" userId="bad88d26e1f3cc94" providerId="LiveId" clId="{678E19F8-BA59-415C-9E89-ACE4B2BD0AE7}" dt="2021-06-16T05:53:36.379" v="14267" actId="47"/>
        <pc:sldMkLst>
          <pc:docMk/>
          <pc:sldMk cId="2391540615" sldId="261"/>
        </pc:sldMkLst>
      </pc:sldChg>
      <pc:sldChg chg="ord modNotesTx">
        <pc:chgData name="Robyn Thomas" userId="bad88d26e1f3cc94" providerId="LiveId" clId="{678E19F8-BA59-415C-9E89-ACE4B2BD0AE7}" dt="2021-06-16T10:46:57.539" v="16535" actId="20577"/>
        <pc:sldMkLst>
          <pc:docMk/>
          <pc:sldMk cId="4278004437" sldId="262"/>
        </pc:sldMkLst>
      </pc:sldChg>
      <pc:sldChg chg="addSp modSp mod ord modAnim modNotesTx">
        <pc:chgData name="Robyn Thomas" userId="bad88d26e1f3cc94" providerId="LiveId" clId="{678E19F8-BA59-415C-9E89-ACE4B2BD0AE7}" dt="2021-06-16T10:46:22.049" v="16509" actId="20577"/>
        <pc:sldMkLst>
          <pc:docMk/>
          <pc:sldMk cId="3311653804" sldId="264"/>
        </pc:sldMkLst>
        <pc:spChg chg="mod">
          <ac:chgData name="Robyn Thomas" userId="bad88d26e1f3cc94" providerId="LiveId" clId="{678E19F8-BA59-415C-9E89-ACE4B2BD0AE7}" dt="2021-06-16T09:17:58.340" v="15806"/>
          <ac:spMkLst>
            <pc:docMk/>
            <pc:sldMk cId="3311653804" sldId="264"/>
            <ac:spMk id="2" creationId="{00000000-0000-0000-0000-000000000000}"/>
          </ac:spMkLst>
        </pc:spChg>
        <pc:spChg chg="add mod">
          <ac:chgData name="Robyn Thomas" userId="bad88d26e1f3cc94" providerId="LiveId" clId="{678E19F8-BA59-415C-9E89-ACE4B2BD0AE7}" dt="2021-06-16T10:46:22.049" v="16509" actId="20577"/>
          <ac:spMkLst>
            <pc:docMk/>
            <pc:sldMk cId="3311653804" sldId="264"/>
            <ac:spMk id="3" creationId="{ACC5134D-3C8F-487B-8D83-EA67B2B15A4D}"/>
          </ac:spMkLst>
        </pc:spChg>
        <pc:picChg chg="mod">
          <ac:chgData name="Robyn Thomas" userId="bad88d26e1f3cc94" providerId="LiveId" clId="{678E19F8-BA59-415C-9E89-ACE4B2BD0AE7}" dt="2021-06-16T09:17:58.340" v="15806"/>
          <ac:picMkLst>
            <pc:docMk/>
            <pc:sldMk cId="3311653804" sldId="264"/>
            <ac:picMk id="4" creationId="{00000000-0000-0000-0000-000000000000}"/>
          </ac:picMkLst>
        </pc:picChg>
      </pc:sldChg>
      <pc:sldChg chg="del">
        <pc:chgData name="Robyn Thomas" userId="bad88d26e1f3cc94" providerId="LiveId" clId="{678E19F8-BA59-415C-9E89-ACE4B2BD0AE7}" dt="2021-06-05T10:58:28.727" v="5280" actId="47"/>
        <pc:sldMkLst>
          <pc:docMk/>
          <pc:sldMk cId="1600480594" sldId="265"/>
        </pc:sldMkLst>
      </pc:sldChg>
      <pc:sldChg chg="ord">
        <pc:chgData name="Robyn Thomas" userId="bad88d26e1f3cc94" providerId="LiveId" clId="{678E19F8-BA59-415C-9E89-ACE4B2BD0AE7}" dt="2021-06-16T00:03:48.604" v="11904"/>
        <pc:sldMkLst>
          <pc:docMk/>
          <pc:sldMk cId="484678013" sldId="266"/>
        </pc:sldMkLst>
      </pc:sldChg>
      <pc:sldChg chg="del modNotesTx">
        <pc:chgData name="Robyn Thomas" userId="bad88d26e1f3cc94" providerId="LiveId" clId="{678E19F8-BA59-415C-9E89-ACE4B2BD0AE7}" dt="2021-06-13T05:28:48.514" v="6751" actId="2696"/>
        <pc:sldMkLst>
          <pc:docMk/>
          <pc:sldMk cId="1289805293" sldId="267"/>
        </pc:sldMkLst>
      </pc:sldChg>
      <pc:sldChg chg="modSp ord">
        <pc:chgData name="Robyn Thomas" userId="bad88d26e1f3cc94" providerId="LiveId" clId="{678E19F8-BA59-415C-9E89-ACE4B2BD0AE7}" dt="2021-06-16T09:17:58.340" v="15806"/>
        <pc:sldMkLst>
          <pc:docMk/>
          <pc:sldMk cId="141077813" sldId="273"/>
        </pc:sldMkLst>
        <pc:spChg chg="mod">
          <ac:chgData name="Robyn Thomas" userId="bad88d26e1f3cc94" providerId="LiveId" clId="{678E19F8-BA59-415C-9E89-ACE4B2BD0AE7}" dt="2021-06-16T09:17:58.340" v="15806"/>
          <ac:spMkLst>
            <pc:docMk/>
            <pc:sldMk cId="141077813" sldId="273"/>
            <ac:spMk id="2" creationId="{00000000-0000-0000-0000-000000000000}"/>
          </ac:spMkLst>
        </pc:spChg>
      </pc:sldChg>
      <pc:sldChg chg="modSp">
        <pc:chgData name="Robyn Thomas" userId="bad88d26e1f3cc94" providerId="LiveId" clId="{678E19F8-BA59-415C-9E89-ACE4B2BD0AE7}" dt="2021-06-16T09:17:58.340" v="15806"/>
        <pc:sldMkLst>
          <pc:docMk/>
          <pc:sldMk cId="1926655584" sldId="275"/>
        </pc:sldMkLst>
        <pc:spChg chg="mod">
          <ac:chgData name="Robyn Thomas" userId="bad88d26e1f3cc94" providerId="LiveId" clId="{678E19F8-BA59-415C-9E89-ACE4B2BD0AE7}" dt="2021-06-16T09:17:58.340" v="15806"/>
          <ac:spMkLst>
            <pc:docMk/>
            <pc:sldMk cId="1926655584" sldId="275"/>
            <ac:spMk id="2" creationId="{00000000-0000-0000-0000-000000000000}"/>
          </ac:spMkLst>
        </pc:spChg>
      </pc:sldChg>
      <pc:sldChg chg="modSp del mod modNotesTx">
        <pc:chgData name="Robyn Thomas" userId="bad88d26e1f3cc94" providerId="LiveId" clId="{678E19F8-BA59-415C-9E89-ACE4B2BD0AE7}" dt="2021-06-13T06:29:30.117" v="8763" actId="2696"/>
        <pc:sldMkLst>
          <pc:docMk/>
          <pc:sldMk cId="245536954" sldId="276"/>
        </pc:sldMkLst>
        <pc:graphicFrameChg chg="mod">
          <ac:chgData name="Robyn Thomas" userId="bad88d26e1f3cc94" providerId="LiveId" clId="{678E19F8-BA59-415C-9E89-ACE4B2BD0AE7}" dt="2021-06-13T06:28:33.691" v="8751" actId="14100"/>
          <ac:graphicFrameMkLst>
            <pc:docMk/>
            <pc:sldMk cId="245536954" sldId="276"/>
            <ac:graphicFrameMk id="5" creationId="{00000000-0000-0000-0000-000000000000}"/>
          </ac:graphicFrameMkLst>
        </pc:graphicFrameChg>
      </pc:sldChg>
      <pc:sldChg chg="modSp modNotesTx">
        <pc:chgData name="Robyn Thomas" userId="bad88d26e1f3cc94" providerId="LiveId" clId="{678E19F8-BA59-415C-9E89-ACE4B2BD0AE7}" dt="2021-06-16T09:17:58.340" v="15806"/>
        <pc:sldMkLst>
          <pc:docMk/>
          <pc:sldMk cId="807536546" sldId="277"/>
        </pc:sldMkLst>
        <pc:spChg chg="mod">
          <ac:chgData name="Robyn Thomas" userId="bad88d26e1f3cc94" providerId="LiveId" clId="{678E19F8-BA59-415C-9E89-ACE4B2BD0AE7}" dt="2021-06-16T09:17:58.340" v="15806"/>
          <ac:spMkLst>
            <pc:docMk/>
            <pc:sldMk cId="807536546" sldId="277"/>
            <ac:spMk id="2" creationId="{00000000-0000-0000-0000-000000000000}"/>
          </ac:spMkLst>
        </pc:spChg>
      </pc:sldChg>
      <pc:sldChg chg="modSp modNotesTx">
        <pc:chgData name="Robyn Thomas" userId="bad88d26e1f3cc94" providerId="LiveId" clId="{678E19F8-BA59-415C-9E89-ACE4B2BD0AE7}" dt="2021-06-16T09:17:58.340" v="15806"/>
        <pc:sldMkLst>
          <pc:docMk/>
          <pc:sldMk cId="3852913517" sldId="278"/>
        </pc:sldMkLst>
        <pc:spChg chg="mod">
          <ac:chgData name="Robyn Thomas" userId="bad88d26e1f3cc94" providerId="LiveId" clId="{678E19F8-BA59-415C-9E89-ACE4B2BD0AE7}" dt="2021-06-16T09:17:58.340" v="15806"/>
          <ac:spMkLst>
            <pc:docMk/>
            <pc:sldMk cId="3852913517" sldId="278"/>
            <ac:spMk id="2" creationId="{00000000-0000-0000-0000-000000000000}"/>
          </ac:spMkLst>
        </pc:spChg>
      </pc:sldChg>
      <pc:sldChg chg="modSp modNotesTx">
        <pc:chgData name="Robyn Thomas" userId="bad88d26e1f3cc94" providerId="LiveId" clId="{678E19F8-BA59-415C-9E89-ACE4B2BD0AE7}" dt="2021-06-16T09:17:58.340" v="15806"/>
        <pc:sldMkLst>
          <pc:docMk/>
          <pc:sldMk cId="4126010303" sldId="279"/>
        </pc:sldMkLst>
        <pc:spChg chg="mod">
          <ac:chgData name="Robyn Thomas" userId="bad88d26e1f3cc94" providerId="LiveId" clId="{678E19F8-BA59-415C-9E89-ACE4B2BD0AE7}" dt="2021-06-16T09:17:58.340" v="15806"/>
          <ac:spMkLst>
            <pc:docMk/>
            <pc:sldMk cId="4126010303" sldId="279"/>
            <ac:spMk id="2" creationId="{00000000-0000-0000-0000-000000000000}"/>
          </ac:spMkLst>
        </pc:spChg>
      </pc:sldChg>
      <pc:sldChg chg="del">
        <pc:chgData name="Robyn Thomas" userId="bad88d26e1f3cc94" providerId="LiveId" clId="{678E19F8-BA59-415C-9E89-ACE4B2BD0AE7}" dt="2021-06-16T05:53:29.504" v="14263" actId="47"/>
        <pc:sldMkLst>
          <pc:docMk/>
          <pc:sldMk cId="326435327" sldId="281"/>
        </pc:sldMkLst>
      </pc:sldChg>
      <pc:sldChg chg="del">
        <pc:chgData name="Robyn Thomas" userId="bad88d26e1f3cc94" providerId="LiveId" clId="{678E19F8-BA59-415C-9E89-ACE4B2BD0AE7}" dt="2021-06-16T05:53:31.440" v="14264" actId="47"/>
        <pc:sldMkLst>
          <pc:docMk/>
          <pc:sldMk cId="109245077" sldId="282"/>
        </pc:sldMkLst>
      </pc:sldChg>
      <pc:sldChg chg="del">
        <pc:chgData name="Robyn Thomas" userId="bad88d26e1f3cc94" providerId="LiveId" clId="{678E19F8-BA59-415C-9E89-ACE4B2BD0AE7}" dt="2021-06-16T05:53:33.176" v="14265" actId="47"/>
        <pc:sldMkLst>
          <pc:docMk/>
          <pc:sldMk cId="2196730002" sldId="283"/>
        </pc:sldMkLst>
      </pc:sldChg>
      <pc:sldChg chg="del">
        <pc:chgData name="Robyn Thomas" userId="bad88d26e1f3cc94" providerId="LiveId" clId="{678E19F8-BA59-415C-9E89-ACE4B2BD0AE7}" dt="2021-06-16T05:53:34.658" v="14266" actId="47"/>
        <pc:sldMkLst>
          <pc:docMk/>
          <pc:sldMk cId="935085189" sldId="284"/>
        </pc:sldMkLst>
      </pc:sldChg>
      <pc:sldChg chg="modNotesTx">
        <pc:chgData name="Robyn Thomas" userId="bad88d26e1f3cc94" providerId="LiveId" clId="{678E19F8-BA59-415C-9E89-ACE4B2BD0AE7}" dt="2021-06-16T11:19:00.962" v="17147" actId="20577"/>
        <pc:sldMkLst>
          <pc:docMk/>
          <pc:sldMk cId="3126020529" sldId="285"/>
        </pc:sldMkLst>
      </pc:sldChg>
      <pc:sldChg chg="modNotesTx">
        <pc:chgData name="Robyn Thomas" userId="bad88d26e1f3cc94" providerId="LiveId" clId="{678E19F8-BA59-415C-9E89-ACE4B2BD0AE7}" dt="2021-06-16T10:45:55.592" v="16508" actId="20577"/>
        <pc:sldMkLst>
          <pc:docMk/>
          <pc:sldMk cId="4268327700" sldId="295"/>
        </pc:sldMkLst>
      </pc:sldChg>
      <pc:sldChg chg="ord">
        <pc:chgData name="Robyn Thomas" userId="bad88d26e1f3cc94" providerId="LiveId" clId="{678E19F8-BA59-415C-9E89-ACE4B2BD0AE7}" dt="2021-06-16T00:03:48.604" v="11904"/>
        <pc:sldMkLst>
          <pc:docMk/>
          <pc:sldMk cId="2604993975" sldId="302"/>
        </pc:sldMkLst>
      </pc:sldChg>
      <pc:sldChg chg="del">
        <pc:chgData name="Robyn Thomas" userId="bad88d26e1f3cc94" providerId="LiveId" clId="{678E19F8-BA59-415C-9E89-ACE4B2BD0AE7}" dt="2021-06-16T05:53:27.670" v="14262" actId="47"/>
        <pc:sldMkLst>
          <pc:docMk/>
          <pc:sldMk cId="1355860586" sldId="303"/>
        </pc:sldMkLst>
      </pc:sldChg>
      <pc:sldChg chg="del">
        <pc:chgData name="Robyn Thomas" userId="bad88d26e1f3cc94" providerId="LiveId" clId="{678E19F8-BA59-415C-9E89-ACE4B2BD0AE7}" dt="2021-06-16T09:24:04.541" v="15848" actId="2696"/>
        <pc:sldMkLst>
          <pc:docMk/>
          <pc:sldMk cId="3127699072" sldId="304"/>
        </pc:sldMkLst>
      </pc:sldChg>
      <pc:sldChg chg="del">
        <pc:chgData name="Robyn Thomas" userId="bad88d26e1f3cc94" providerId="LiveId" clId="{678E19F8-BA59-415C-9E89-ACE4B2BD0AE7}" dt="2021-06-13T06:27:32.945" v="8747" actId="2696"/>
        <pc:sldMkLst>
          <pc:docMk/>
          <pc:sldMk cId="3509989600" sldId="305"/>
        </pc:sldMkLst>
      </pc:sldChg>
      <pc:sldChg chg="modSp del mod">
        <pc:chgData name="Robyn Thomas" userId="bad88d26e1f3cc94" providerId="LiveId" clId="{678E19F8-BA59-415C-9E89-ACE4B2BD0AE7}" dt="2021-06-13T05:14:24.458" v="6046" actId="2696"/>
        <pc:sldMkLst>
          <pc:docMk/>
          <pc:sldMk cId="1405436327" sldId="308"/>
        </pc:sldMkLst>
        <pc:spChg chg="mod">
          <ac:chgData name="Robyn Thomas" userId="bad88d26e1f3cc94" providerId="LiveId" clId="{678E19F8-BA59-415C-9E89-ACE4B2BD0AE7}" dt="2021-06-13T05:09:24.803" v="5881" actId="20577"/>
          <ac:spMkLst>
            <pc:docMk/>
            <pc:sldMk cId="1405436327" sldId="308"/>
            <ac:spMk id="3" creationId="{0F1D4B17-46F9-4000-8B29-D740EA20BFD0}"/>
          </ac:spMkLst>
        </pc:spChg>
      </pc:sldChg>
      <pc:sldChg chg="addSp delSp modSp del mod modClrScheme chgLayout">
        <pc:chgData name="Robyn Thomas" userId="bad88d26e1f3cc94" providerId="LiveId" clId="{678E19F8-BA59-415C-9E89-ACE4B2BD0AE7}" dt="2021-06-13T05:18:33.590" v="6136" actId="2696"/>
        <pc:sldMkLst>
          <pc:docMk/>
          <pc:sldMk cId="476301672" sldId="309"/>
        </pc:sldMkLst>
        <pc:spChg chg="mod">
          <ac:chgData name="Robyn Thomas" userId="bad88d26e1f3cc94" providerId="LiveId" clId="{678E19F8-BA59-415C-9E89-ACE4B2BD0AE7}" dt="2021-06-13T05:15:59.203" v="6065" actId="26606"/>
          <ac:spMkLst>
            <pc:docMk/>
            <pc:sldMk cId="476301672" sldId="309"/>
            <ac:spMk id="2" creationId="{B6E56C77-F66A-4CCB-A494-5705AA9B9BF1}"/>
          </ac:spMkLst>
        </pc:spChg>
        <pc:spChg chg="del mod">
          <ac:chgData name="Robyn Thomas" userId="bad88d26e1f3cc94" providerId="LiveId" clId="{678E19F8-BA59-415C-9E89-ACE4B2BD0AE7}" dt="2021-06-13T05:17:46.092" v="6130" actId="21"/>
          <ac:spMkLst>
            <pc:docMk/>
            <pc:sldMk cId="476301672" sldId="309"/>
            <ac:spMk id="3" creationId="{AF42CBCE-E201-4ADA-B70D-118B871365E1}"/>
          </ac:spMkLst>
        </pc:spChg>
        <pc:spChg chg="add mod">
          <ac:chgData name="Robyn Thomas" userId="bad88d26e1f3cc94" providerId="LiveId" clId="{678E19F8-BA59-415C-9E89-ACE4B2BD0AE7}" dt="2021-06-13T05:18:16.291" v="6135" actId="21"/>
          <ac:spMkLst>
            <pc:docMk/>
            <pc:sldMk cId="476301672" sldId="309"/>
            <ac:spMk id="5" creationId="{A31416FB-2040-4C43-8DDE-0B07D41E34D4}"/>
          </ac:spMkLst>
        </pc:spChg>
        <pc:spChg chg="add mod">
          <ac:chgData name="Robyn Thomas" userId="bad88d26e1f3cc94" providerId="LiveId" clId="{678E19F8-BA59-415C-9E89-ACE4B2BD0AE7}" dt="2021-06-13T05:17:50.886" v="6131" actId="1076"/>
          <ac:spMkLst>
            <pc:docMk/>
            <pc:sldMk cId="476301672" sldId="309"/>
            <ac:spMk id="71" creationId="{87F51B45-32E5-452F-8930-CDA465D1F32E}"/>
          </ac:spMkLst>
        </pc:spChg>
        <pc:spChg chg="add del mod">
          <ac:chgData name="Robyn Thomas" userId="bad88d26e1f3cc94" providerId="LiveId" clId="{678E19F8-BA59-415C-9E89-ACE4B2BD0AE7}" dt="2021-06-13T05:18:16.291" v="6135" actId="21"/>
          <ac:spMkLst>
            <pc:docMk/>
            <pc:sldMk cId="476301672" sldId="309"/>
            <ac:spMk id="73" creationId="{50016E6D-54A9-4AAA-AC13-DA87F99079E8}"/>
          </ac:spMkLst>
        </pc:spChg>
        <pc:picChg chg="del mod">
          <ac:chgData name="Robyn Thomas" userId="bad88d26e1f3cc94" providerId="LiveId" clId="{678E19F8-BA59-415C-9E89-ACE4B2BD0AE7}" dt="2021-06-13T05:18:09.075" v="6134" actId="21"/>
          <ac:picMkLst>
            <pc:docMk/>
            <pc:sldMk cId="476301672" sldId="309"/>
            <ac:picMk id="1026" creationId="{A578AA11-D1F0-4CC0-B3CB-AAAB41590AE3}"/>
          </ac:picMkLst>
        </pc:picChg>
      </pc:sldChg>
      <pc:sldChg chg="del">
        <pc:chgData name="Robyn Thomas" userId="bad88d26e1f3cc94" providerId="LiveId" clId="{678E19F8-BA59-415C-9E89-ACE4B2BD0AE7}" dt="2021-06-13T05:35:44.093" v="6950" actId="2696"/>
        <pc:sldMkLst>
          <pc:docMk/>
          <pc:sldMk cId="1497577233" sldId="311"/>
        </pc:sldMkLst>
      </pc:sldChg>
      <pc:sldChg chg="modSp add del mod">
        <pc:chgData name="Robyn Thomas" userId="bad88d26e1f3cc94" providerId="LiveId" clId="{678E19F8-BA59-415C-9E89-ACE4B2BD0AE7}" dt="2021-06-15T23:54:38.546" v="11881" actId="47"/>
        <pc:sldMkLst>
          <pc:docMk/>
          <pc:sldMk cId="824896654" sldId="312"/>
        </pc:sldMkLst>
        <pc:spChg chg="mod">
          <ac:chgData name="Robyn Thomas" userId="bad88d26e1f3cc94" providerId="LiveId" clId="{678E19F8-BA59-415C-9E89-ACE4B2BD0AE7}" dt="2021-06-13T23:54:33.505" v="11064" actId="20577"/>
          <ac:spMkLst>
            <pc:docMk/>
            <pc:sldMk cId="824896654" sldId="312"/>
            <ac:spMk id="3" creationId="{0F1D4B17-46F9-4000-8B29-D740EA20BFD0}"/>
          </ac:spMkLst>
        </pc:spChg>
      </pc:sldChg>
      <pc:sldChg chg="modSp new mod ord modNotesTx">
        <pc:chgData name="Robyn Thomas" userId="bad88d26e1f3cc94" providerId="LiveId" clId="{678E19F8-BA59-415C-9E89-ACE4B2BD0AE7}" dt="2021-06-16T09:17:58.340" v="15806"/>
        <pc:sldMkLst>
          <pc:docMk/>
          <pc:sldMk cId="1294099333" sldId="313"/>
        </pc:sldMkLst>
        <pc:spChg chg="mod">
          <ac:chgData name="Robyn Thomas" userId="bad88d26e1f3cc94" providerId="LiveId" clId="{678E19F8-BA59-415C-9E89-ACE4B2BD0AE7}" dt="2021-06-16T09:17:58.340" v="15806"/>
          <ac:spMkLst>
            <pc:docMk/>
            <pc:sldMk cId="1294099333" sldId="313"/>
            <ac:spMk id="2" creationId="{E425E005-CB9F-4C6C-A042-DF3523312809}"/>
          </ac:spMkLst>
        </pc:spChg>
        <pc:spChg chg="mod">
          <ac:chgData name="Robyn Thomas" userId="bad88d26e1f3cc94" providerId="LiveId" clId="{678E19F8-BA59-415C-9E89-ACE4B2BD0AE7}" dt="2021-06-16T09:17:58.340" v="15806"/>
          <ac:spMkLst>
            <pc:docMk/>
            <pc:sldMk cId="1294099333" sldId="313"/>
            <ac:spMk id="3" creationId="{279DD27C-C36B-4AC5-8B58-5C615C4E07AB}"/>
          </ac:spMkLst>
        </pc:spChg>
      </pc:sldChg>
      <pc:sldChg chg="modSp new mod ord modNotesTx">
        <pc:chgData name="Robyn Thomas" userId="bad88d26e1f3cc94" providerId="LiveId" clId="{678E19F8-BA59-415C-9E89-ACE4B2BD0AE7}" dt="2021-06-16T09:33:19.195" v="16253" actId="313"/>
        <pc:sldMkLst>
          <pc:docMk/>
          <pc:sldMk cId="3376284338" sldId="314"/>
        </pc:sldMkLst>
        <pc:spChg chg="mod">
          <ac:chgData name="Robyn Thomas" userId="bad88d26e1f3cc94" providerId="LiveId" clId="{678E19F8-BA59-415C-9E89-ACE4B2BD0AE7}" dt="2021-06-16T09:17:58.340" v="15806"/>
          <ac:spMkLst>
            <pc:docMk/>
            <pc:sldMk cId="3376284338" sldId="314"/>
            <ac:spMk id="2" creationId="{44666180-34BC-47A7-883A-006B480E8133}"/>
          </ac:spMkLst>
        </pc:spChg>
        <pc:spChg chg="mod">
          <ac:chgData name="Robyn Thomas" userId="bad88d26e1f3cc94" providerId="LiveId" clId="{678E19F8-BA59-415C-9E89-ACE4B2BD0AE7}" dt="2021-06-16T09:17:58.340" v="15806"/>
          <ac:spMkLst>
            <pc:docMk/>
            <pc:sldMk cId="3376284338" sldId="314"/>
            <ac:spMk id="3" creationId="{47FB1B41-B925-4E38-9A8F-270D0DF8097E}"/>
          </ac:spMkLst>
        </pc:spChg>
      </pc:sldChg>
      <pc:sldChg chg="modSp new mod ord modNotesTx">
        <pc:chgData name="Robyn Thomas" userId="bad88d26e1f3cc94" providerId="LiveId" clId="{678E19F8-BA59-415C-9E89-ACE4B2BD0AE7}" dt="2021-06-17T23:25:19.018" v="17428" actId="20577"/>
        <pc:sldMkLst>
          <pc:docMk/>
          <pc:sldMk cId="2310654903" sldId="315"/>
        </pc:sldMkLst>
        <pc:spChg chg="mod">
          <ac:chgData name="Robyn Thomas" userId="bad88d26e1f3cc94" providerId="LiveId" clId="{678E19F8-BA59-415C-9E89-ACE4B2BD0AE7}" dt="2021-06-16T09:17:58.340" v="15806"/>
          <ac:spMkLst>
            <pc:docMk/>
            <pc:sldMk cId="2310654903" sldId="315"/>
            <ac:spMk id="2" creationId="{C30FAE0E-DD53-4D90-9F3E-C86BE2732C59}"/>
          </ac:spMkLst>
        </pc:spChg>
        <pc:spChg chg="mod">
          <ac:chgData name="Robyn Thomas" userId="bad88d26e1f3cc94" providerId="LiveId" clId="{678E19F8-BA59-415C-9E89-ACE4B2BD0AE7}" dt="2021-06-16T09:17:58.340" v="15806"/>
          <ac:spMkLst>
            <pc:docMk/>
            <pc:sldMk cId="2310654903" sldId="315"/>
            <ac:spMk id="3" creationId="{7EC9D907-B57D-412C-9D0F-EA9B0920358A}"/>
          </ac:spMkLst>
        </pc:spChg>
      </pc:sldChg>
      <pc:sldChg chg="addSp delSp modSp new mod ord modClrScheme modAnim chgLayout modNotesTx">
        <pc:chgData name="Robyn Thomas" userId="bad88d26e1f3cc94" providerId="LiveId" clId="{678E19F8-BA59-415C-9E89-ACE4B2BD0AE7}" dt="2021-06-17T23:27:44.044" v="17463" actId="20577"/>
        <pc:sldMkLst>
          <pc:docMk/>
          <pc:sldMk cId="620352846" sldId="316"/>
        </pc:sldMkLst>
        <pc:spChg chg="mod">
          <ac:chgData name="Robyn Thomas" userId="bad88d26e1f3cc94" providerId="LiveId" clId="{678E19F8-BA59-415C-9E89-ACE4B2BD0AE7}" dt="2021-06-17T23:27:44.044" v="17463" actId="20577"/>
          <ac:spMkLst>
            <pc:docMk/>
            <pc:sldMk cId="620352846" sldId="316"/>
            <ac:spMk id="2" creationId="{F0CC4A06-EE1A-44D7-B003-0861E3F34589}"/>
          </ac:spMkLst>
        </pc:spChg>
        <pc:spChg chg="del">
          <ac:chgData name="Robyn Thomas" userId="bad88d26e1f3cc94" providerId="LiveId" clId="{678E19F8-BA59-415C-9E89-ACE4B2BD0AE7}" dt="2021-05-30T04:59:57.091" v="3218"/>
          <ac:spMkLst>
            <pc:docMk/>
            <pc:sldMk cId="620352846" sldId="316"/>
            <ac:spMk id="3" creationId="{821D8F5D-B019-4D26-A3BC-7383D02B3984}"/>
          </ac:spMkLst>
        </pc:spChg>
        <pc:spChg chg="add del mod">
          <ac:chgData name="Robyn Thomas" userId="bad88d26e1f3cc94" providerId="LiveId" clId="{678E19F8-BA59-415C-9E89-ACE4B2BD0AE7}" dt="2021-05-30T05:01:52.483" v="3228"/>
          <ac:spMkLst>
            <pc:docMk/>
            <pc:sldMk cId="620352846" sldId="316"/>
            <ac:spMk id="4" creationId="{3325E15E-595E-468D-8775-284A47A3180F}"/>
          </ac:spMkLst>
        </pc:spChg>
        <pc:spChg chg="add mod">
          <ac:chgData name="Robyn Thomas" userId="bad88d26e1f3cc94" providerId="LiveId" clId="{678E19F8-BA59-415C-9E89-ACE4B2BD0AE7}" dt="2021-06-13T23:53:33.405" v="11033" actId="20577"/>
          <ac:spMkLst>
            <pc:docMk/>
            <pc:sldMk cId="620352846" sldId="316"/>
            <ac:spMk id="5" creationId="{DE8B154C-44DA-4714-9E78-7E4CDFD8D676}"/>
          </ac:spMkLst>
        </pc:spChg>
        <pc:spChg chg="add del mod">
          <ac:chgData name="Robyn Thomas" userId="bad88d26e1f3cc94" providerId="LiveId" clId="{678E19F8-BA59-415C-9E89-ACE4B2BD0AE7}" dt="2021-05-30T05:01:04.936" v="3221" actId="26606"/>
          <ac:spMkLst>
            <pc:docMk/>
            <pc:sldMk cId="620352846" sldId="316"/>
            <ac:spMk id="71" creationId="{24FFD795-92F0-4248-B62B-AB135390C5C9}"/>
          </ac:spMkLst>
        </pc:spChg>
        <pc:spChg chg="add del mod">
          <ac:chgData name="Robyn Thomas" userId="bad88d26e1f3cc94" providerId="LiveId" clId="{678E19F8-BA59-415C-9E89-ACE4B2BD0AE7}" dt="2021-05-30T05:01:14.953" v="3223" actId="26606"/>
          <ac:spMkLst>
            <pc:docMk/>
            <pc:sldMk cId="620352846" sldId="316"/>
            <ac:spMk id="1028" creationId="{94785DEF-1733-4299-90F5-8235D85B1210}"/>
          </ac:spMkLst>
        </pc:spChg>
        <pc:spChg chg="add mod">
          <ac:chgData name="Robyn Thomas" userId="bad88d26e1f3cc94" providerId="LiveId" clId="{678E19F8-BA59-415C-9E89-ACE4B2BD0AE7}" dt="2021-06-05T10:43:27.952" v="4890" actId="14100"/>
          <ac:spMkLst>
            <pc:docMk/>
            <pc:sldMk cId="620352846" sldId="316"/>
            <ac:spMk id="1030" creationId="{66D90B02-7353-4F15-8A22-1D2D15B17BAB}"/>
          </ac:spMkLst>
        </pc:spChg>
        <pc:picChg chg="add mod">
          <ac:chgData name="Robyn Thomas" userId="bad88d26e1f3cc94" providerId="LiveId" clId="{678E19F8-BA59-415C-9E89-ACE4B2BD0AE7}" dt="2021-05-30T05:01:19.978" v="3225" actId="1076"/>
          <ac:picMkLst>
            <pc:docMk/>
            <pc:sldMk cId="620352846" sldId="316"/>
            <ac:picMk id="1026" creationId="{219C6BE6-9A80-492A-A06B-50DA3173DFA9}"/>
          </ac:picMkLst>
        </pc:picChg>
      </pc:sldChg>
      <pc:sldChg chg="addSp delSp modSp new mod ord modClrScheme chgLayout">
        <pc:chgData name="Robyn Thomas" userId="bad88d26e1f3cc94" providerId="LiveId" clId="{678E19F8-BA59-415C-9E89-ACE4B2BD0AE7}" dt="2021-06-16T09:17:58.340" v="15806"/>
        <pc:sldMkLst>
          <pc:docMk/>
          <pc:sldMk cId="3409314203" sldId="317"/>
        </pc:sldMkLst>
        <pc:spChg chg="mod">
          <ac:chgData name="Robyn Thomas" userId="bad88d26e1f3cc94" providerId="LiveId" clId="{678E19F8-BA59-415C-9E89-ACE4B2BD0AE7}" dt="2021-06-16T09:17:58.340" v="15806"/>
          <ac:spMkLst>
            <pc:docMk/>
            <pc:sldMk cId="3409314203" sldId="317"/>
            <ac:spMk id="2" creationId="{78F0C59B-6C34-485C-8A2A-EE6283F7188E}"/>
          </ac:spMkLst>
        </pc:spChg>
        <pc:spChg chg="del">
          <ac:chgData name="Robyn Thomas" userId="bad88d26e1f3cc94" providerId="LiveId" clId="{678E19F8-BA59-415C-9E89-ACE4B2BD0AE7}" dt="2021-05-30T05:12:35.217" v="3364"/>
          <ac:spMkLst>
            <pc:docMk/>
            <pc:sldMk cId="3409314203" sldId="317"/>
            <ac:spMk id="3" creationId="{0832ED30-A113-48DC-85EC-7E44849AEDEC}"/>
          </ac:spMkLst>
        </pc:spChg>
        <pc:spChg chg="add mod">
          <ac:chgData name="Robyn Thomas" userId="bad88d26e1f3cc94" providerId="LiveId" clId="{678E19F8-BA59-415C-9E89-ACE4B2BD0AE7}" dt="2021-06-16T09:17:58.340" v="15806"/>
          <ac:spMkLst>
            <pc:docMk/>
            <pc:sldMk cId="3409314203" sldId="317"/>
            <ac:spMk id="71" creationId="{E6D0B9C7-CC34-4C8E-93A6-CBA9106F04F5}"/>
          </ac:spMkLst>
        </pc:spChg>
        <pc:picChg chg="add mod">
          <ac:chgData name="Robyn Thomas" userId="bad88d26e1f3cc94" providerId="LiveId" clId="{678E19F8-BA59-415C-9E89-ACE4B2BD0AE7}" dt="2021-06-16T09:17:58.340" v="15806"/>
          <ac:picMkLst>
            <pc:docMk/>
            <pc:sldMk cId="3409314203" sldId="317"/>
            <ac:picMk id="2050" creationId="{1B8BF8DE-60D4-4175-882F-FBC50FB4A785}"/>
          </ac:picMkLst>
        </pc:picChg>
      </pc:sldChg>
      <pc:sldChg chg="addSp delSp modSp new mod ord modClrScheme chgLayout modNotesTx">
        <pc:chgData name="Robyn Thomas" userId="bad88d26e1f3cc94" providerId="LiveId" clId="{678E19F8-BA59-415C-9E89-ACE4B2BD0AE7}" dt="2021-06-17T23:23:52.091" v="17425" actId="5793"/>
        <pc:sldMkLst>
          <pc:docMk/>
          <pc:sldMk cId="1750781546" sldId="318"/>
        </pc:sldMkLst>
        <pc:spChg chg="mod">
          <ac:chgData name="Robyn Thomas" userId="bad88d26e1f3cc94" providerId="LiveId" clId="{678E19F8-BA59-415C-9E89-ACE4B2BD0AE7}" dt="2021-06-16T09:17:58.340" v="15806"/>
          <ac:spMkLst>
            <pc:docMk/>
            <pc:sldMk cId="1750781546" sldId="318"/>
            <ac:spMk id="2" creationId="{FD881AA5-D401-486D-9E5D-BB7E506AE340}"/>
          </ac:spMkLst>
        </pc:spChg>
        <pc:spChg chg="del">
          <ac:chgData name="Robyn Thomas" userId="bad88d26e1f3cc94" providerId="LiveId" clId="{678E19F8-BA59-415C-9E89-ACE4B2BD0AE7}" dt="2021-05-30T05:25:40.388" v="3489" actId="26606"/>
          <ac:spMkLst>
            <pc:docMk/>
            <pc:sldMk cId="1750781546" sldId="318"/>
            <ac:spMk id="3" creationId="{5718694C-66C5-4989-B1C5-34531C1A7799}"/>
          </ac:spMkLst>
        </pc:spChg>
        <pc:spChg chg="add mod">
          <ac:chgData name="Robyn Thomas" userId="bad88d26e1f3cc94" providerId="LiveId" clId="{678E19F8-BA59-415C-9E89-ACE4B2BD0AE7}" dt="2021-06-17T23:23:52.091" v="17425" actId="5793"/>
          <ac:spMkLst>
            <pc:docMk/>
            <pc:sldMk cId="1750781546" sldId="318"/>
            <ac:spMk id="8" creationId="{A2EF2B65-548A-4C87-A6FD-70BBE0F89B1A}"/>
          </ac:spMkLst>
        </pc:spChg>
        <pc:spChg chg="add del mod">
          <ac:chgData name="Robyn Thomas" userId="bad88d26e1f3cc94" providerId="LiveId" clId="{678E19F8-BA59-415C-9E89-ACE4B2BD0AE7}" dt="2021-05-30T05:33:02.599" v="3831"/>
          <ac:spMkLst>
            <pc:docMk/>
            <pc:sldMk cId="1750781546" sldId="318"/>
            <ac:spMk id="10" creationId="{8597DE47-4D2A-49ED-B6C2-AA108971D440}"/>
          </ac:spMkLst>
        </pc:spChg>
        <pc:picChg chg="add mod">
          <ac:chgData name="Robyn Thomas" userId="bad88d26e1f3cc94" providerId="LiveId" clId="{678E19F8-BA59-415C-9E89-ACE4B2BD0AE7}" dt="2021-06-16T09:17:58.340" v="15806"/>
          <ac:picMkLst>
            <pc:docMk/>
            <pc:sldMk cId="1750781546" sldId="318"/>
            <ac:picMk id="3074" creationId="{8C3DA4E9-768F-4A30-9444-D429BF8DE28C}"/>
          </ac:picMkLst>
        </pc:picChg>
      </pc:sldChg>
      <pc:sldChg chg="modSp new mod ord modAnim modNotesTx">
        <pc:chgData name="Robyn Thomas" userId="bad88d26e1f3cc94" providerId="LiveId" clId="{678E19F8-BA59-415C-9E89-ACE4B2BD0AE7}" dt="2021-06-16T09:37:42.545" v="16289" actId="20577"/>
        <pc:sldMkLst>
          <pc:docMk/>
          <pc:sldMk cId="2241252813" sldId="319"/>
        </pc:sldMkLst>
        <pc:spChg chg="mod">
          <ac:chgData name="Robyn Thomas" userId="bad88d26e1f3cc94" providerId="LiveId" clId="{678E19F8-BA59-415C-9E89-ACE4B2BD0AE7}" dt="2021-06-16T09:17:58.340" v="15806"/>
          <ac:spMkLst>
            <pc:docMk/>
            <pc:sldMk cId="2241252813" sldId="319"/>
            <ac:spMk id="2" creationId="{8966327F-0C9C-4499-BCA2-4116BE1A627C}"/>
          </ac:spMkLst>
        </pc:spChg>
        <pc:spChg chg="mod">
          <ac:chgData name="Robyn Thomas" userId="bad88d26e1f3cc94" providerId="LiveId" clId="{678E19F8-BA59-415C-9E89-ACE4B2BD0AE7}" dt="2021-06-16T09:17:58.340" v="15806"/>
          <ac:spMkLst>
            <pc:docMk/>
            <pc:sldMk cId="2241252813" sldId="319"/>
            <ac:spMk id="3" creationId="{6A38E4D6-4585-441A-B44D-D22831EC631D}"/>
          </ac:spMkLst>
        </pc:spChg>
        <pc:spChg chg="mod">
          <ac:chgData name="Robyn Thomas" userId="bad88d26e1f3cc94" providerId="LiveId" clId="{678E19F8-BA59-415C-9E89-ACE4B2BD0AE7}" dt="2021-06-16T09:37:42.545" v="16289" actId="20577"/>
          <ac:spMkLst>
            <pc:docMk/>
            <pc:sldMk cId="2241252813" sldId="319"/>
            <ac:spMk id="4" creationId="{C6FA038D-EACB-4A6D-A48B-8EF0FA1B869D}"/>
          </ac:spMkLst>
        </pc:spChg>
      </pc:sldChg>
      <pc:sldChg chg="new del">
        <pc:chgData name="Robyn Thomas" userId="bad88d26e1f3cc94" providerId="LiveId" clId="{678E19F8-BA59-415C-9E89-ACE4B2BD0AE7}" dt="2021-05-30T05:44:31.466" v="4348" actId="2696"/>
        <pc:sldMkLst>
          <pc:docMk/>
          <pc:sldMk cId="2541072060" sldId="320"/>
        </pc:sldMkLst>
      </pc:sldChg>
      <pc:sldChg chg="addSp delSp modSp add del mod chgLayout">
        <pc:chgData name="Robyn Thomas" userId="bad88d26e1f3cc94" providerId="LiveId" clId="{678E19F8-BA59-415C-9E89-ACE4B2BD0AE7}" dt="2021-06-05T10:37:10.884" v="4725" actId="2696"/>
        <pc:sldMkLst>
          <pc:docMk/>
          <pc:sldMk cId="2806452747" sldId="321"/>
        </pc:sldMkLst>
        <pc:spChg chg="mod">
          <ac:chgData name="Robyn Thomas" userId="bad88d26e1f3cc94" providerId="LiveId" clId="{678E19F8-BA59-415C-9E89-ACE4B2BD0AE7}" dt="2021-05-30T05:46:31.075" v="4405" actId="1076"/>
          <ac:spMkLst>
            <pc:docMk/>
            <pc:sldMk cId="2806452747" sldId="321"/>
            <ac:spMk id="2" creationId="{2C7F3868-0D0E-4BD5-8541-EE762656A2DB}"/>
          </ac:spMkLst>
        </pc:spChg>
        <pc:spChg chg="add mod ord">
          <ac:chgData name="Robyn Thomas" userId="bad88d26e1f3cc94" providerId="LiveId" clId="{678E19F8-BA59-415C-9E89-ACE4B2BD0AE7}" dt="2021-05-30T05:46:35.750" v="4407" actId="27636"/>
          <ac:spMkLst>
            <pc:docMk/>
            <pc:sldMk cId="2806452747" sldId="321"/>
            <ac:spMk id="3" creationId="{1EA9AFD9-8956-4F49-B9DA-6E91D4174034}"/>
          </ac:spMkLst>
        </pc:spChg>
        <pc:spChg chg="mod ord">
          <ac:chgData name="Robyn Thomas" userId="bad88d26e1f3cc94" providerId="LiveId" clId="{678E19F8-BA59-415C-9E89-ACE4B2BD0AE7}" dt="2021-05-30T05:45:31.663" v="4352" actId="700"/>
          <ac:spMkLst>
            <pc:docMk/>
            <pc:sldMk cId="2806452747" sldId="321"/>
            <ac:spMk id="4" creationId="{00000000-0000-0000-0000-000000000000}"/>
          </ac:spMkLst>
        </pc:spChg>
        <pc:spChg chg="del topLvl">
          <ac:chgData name="Robyn Thomas" userId="bad88d26e1f3cc94" providerId="LiveId" clId="{678E19F8-BA59-415C-9E89-ACE4B2BD0AE7}" dt="2021-05-30T05:45:17.900" v="4351" actId="21"/>
          <ac:spMkLst>
            <pc:docMk/>
            <pc:sldMk cId="2806452747" sldId="321"/>
            <ac:spMk id="10" creationId="{DEF173B6-0992-4FDB-ADC4-A5541A3CFC35}"/>
          </ac:spMkLst>
        </pc:spChg>
        <pc:spChg chg="del mod topLvl">
          <ac:chgData name="Robyn Thomas" userId="bad88d26e1f3cc94" providerId="LiveId" clId="{678E19F8-BA59-415C-9E89-ACE4B2BD0AE7}" dt="2021-05-30T05:45:14.283" v="4350" actId="21"/>
          <ac:spMkLst>
            <pc:docMk/>
            <pc:sldMk cId="2806452747" sldId="321"/>
            <ac:spMk id="11" creationId="{E306841D-38C6-4025-8014-3810EF956949}"/>
          </ac:spMkLst>
        </pc:spChg>
        <pc:grpChg chg="del">
          <ac:chgData name="Robyn Thomas" userId="bad88d26e1f3cc94" providerId="LiveId" clId="{678E19F8-BA59-415C-9E89-ACE4B2BD0AE7}" dt="2021-05-30T05:45:14.283" v="4350" actId="21"/>
          <ac:grpSpMkLst>
            <pc:docMk/>
            <pc:sldMk cId="2806452747" sldId="321"/>
            <ac:grpSpMk id="9" creationId="{3350CFA1-DEA7-4FD7-92A9-0D10706F0508}"/>
          </ac:grpSpMkLst>
        </pc:grpChg>
        <pc:graphicFrameChg chg="mod ord">
          <ac:chgData name="Robyn Thomas" userId="bad88d26e1f3cc94" providerId="LiveId" clId="{678E19F8-BA59-415C-9E89-ACE4B2BD0AE7}" dt="2021-05-30T05:45:31.663" v="4352" actId="700"/>
          <ac:graphicFrameMkLst>
            <pc:docMk/>
            <pc:sldMk cId="2806452747" sldId="321"/>
            <ac:graphicFrameMk id="6" creationId="{F54CEA30-31D3-4D3A-ABC4-FB1078C64E3E}"/>
          </ac:graphicFrameMkLst>
        </pc:graphicFrameChg>
      </pc:sldChg>
      <pc:sldChg chg="addSp delSp modSp new del mod modClrScheme chgLayout">
        <pc:chgData name="Robyn Thomas" userId="bad88d26e1f3cc94" providerId="LiveId" clId="{678E19F8-BA59-415C-9E89-ACE4B2BD0AE7}" dt="2021-06-15T23:47:10.462" v="11679" actId="2696"/>
        <pc:sldMkLst>
          <pc:docMk/>
          <pc:sldMk cId="3897098031" sldId="322"/>
        </pc:sldMkLst>
        <pc:spChg chg="add mod">
          <ac:chgData name="Robyn Thomas" userId="bad88d26e1f3cc94" providerId="LiveId" clId="{678E19F8-BA59-415C-9E89-ACE4B2BD0AE7}" dt="2021-06-13T23:41:16.264" v="10877" actId="255"/>
          <ac:spMkLst>
            <pc:docMk/>
            <pc:sldMk cId="3897098031" sldId="322"/>
            <ac:spMk id="2" creationId="{401597CA-7E29-4258-BA0E-BB3C77D06E1C}"/>
          </ac:spMkLst>
        </pc:spChg>
        <pc:spChg chg="del">
          <ac:chgData name="Robyn Thomas" userId="bad88d26e1f3cc94" providerId="LiveId" clId="{678E19F8-BA59-415C-9E89-ACE4B2BD0AE7}" dt="2021-05-30T05:50:02.657" v="4409" actId="700"/>
          <ac:spMkLst>
            <pc:docMk/>
            <pc:sldMk cId="3897098031" sldId="322"/>
            <ac:spMk id="2" creationId="{DCB82B48-5113-4BDD-ADCB-425557A26681}"/>
          </ac:spMkLst>
        </pc:spChg>
        <pc:spChg chg="del">
          <ac:chgData name="Robyn Thomas" userId="bad88d26e1f3cc94" providerId="LiveId" clId="{678E19F8-BA59-415C-9E89-ACE4B2BD0AE7}" dt="2021-05-30T05:50:02.657" v="4409" actId="700"/>
          <ac:spMkLst>
            <pc:docMk/>
            <pc:sldMk cId="3897098031" sldId="322"/>
            <ac:spMk id="3" creationId="{0D3BB45C-C612-48B0-AE70-27A1142838F2}"/>
          </ac:spMkLst>
        </pc:spChg>
        <pc:spChg chg="add mod ord">
          <ac:chgData name="Robyn Thomas" userId="bad88d26e1f3cc94" providerId="LiveId" clId="{678E19F8-BA59-415C-9E89-ACE4B2BD0AE7}" dt="2021-06-13T23:44:26.090" v="10918" actId="14100"/>
          <ac:spMkLst>
            <pc:docMk/>
            <pc:sldMk cId="3897098031" sldId="322"/>
            <ac:spMk id="4" creationId="{40CBD088-BC69-4EE3-9BBB-83CFA259F639}"/>
          </ac:spMkLst>
        </pc:spChg>
        <pc:spChg chg="add mod ord">
          <ac:chgData name="Robyn Thomas" userId="bad88d26e1f3cc94" providerId="LiveId" clId="{678E19F8-BA59-415C-9E89-ACE4B2BD0AE7}" dt="2021-05-30T05:59:53.859" v="4528" actId="1076"/>
          <ac:spMkLst>
            <pc:docMk/>
            <pc:sldMk cId="3897098031" sldId="322"/>
            <ac:spMk id="5" creationId="{7C63BBCC-34CD-4F3A-81F1-BC40008D6653}"/>
          </ac:spMkLst>
        </pc:spChg>
        <pc:spChg chg="add mod ord">
          <ac:chgData name="Robyn Thomas" userId="bad88d26e1f3cc94" providerId="LiveId" clId="{678E19F8-BA59-415C-9E89-ACE4B2BD0AE7}" dt="2021-05-30T05:59:50.615" v="4527" actId="14100"/>
          <ac:spMkLst>
            <pc:docMk/>
            <pc:sldMk cId="3897098031" sldId="322"/>
            <ac:spMk id="6" creationId="{32C3F193-1CDC-4ACA-9794-FE7AE0674831}"/>
          </ac:spMkLst>
        </pc:spChg>
        <pc:spChg chg="add del mod">
          <ac:chgData name="Robyn Thomas" userId="bad88d26e1f3cc94" providerId="LiveId" clId="{678E19F8-BA59-415C-9E89-ACE4B2BD0AE7}" dt="2021-05-30T05:55:05.353" v="4490" actId="21"/>
          <ac:spMkLst>
            <pc:docMk/>
            <pc:sldMk cId="3897098031" sldId="322"/>
            <ac:spMk id="7" creationId="{2C1F377E-A593-4114-ABAA-224259A2E2FF}"/>
          </ac:spMkLst>
        </pc:spChg>
        <pc:spChg chg="add mod ord">
          <ac:chgData name="Robyn Thomas" userId="bad88d26e1f3cc94" providerId="LiveId" clId="{678E19F8-BA59-415C-9E89-ACE4B2BD0AE7}" dt="2021-05-30T05:59:59.571" v="4529" actId="14100"/>
          <ac:spMkLst>
            <pc:docMk/>
            <pc:sldMk cId="3897098031" sldId="322"/>
            <ac:spMk id="8" creationId="{0051EBF4-D11B-4965-A4B2-189FAB6AE51D}"/>
          </ac:spMkLst>
        </pc:spChg>
        <pc:spChg chg="add mod">
          <ac:chgData name="Robyn Thomas" userId="bad88d26e1f3cc94" providerId="LiveId" clId="{678E19F8-BA59-415C-9E89-ACE4B2BD0AE7}" dt="2021-06-13T23:47:33.777" v="10965" actId="20577"/>
          <ac:spMkLst>
            <pc:docMk/>
            <pc:sldMk cId="3897098031" sldId="322"/>
            <ac:spMk id="15" creationId="{1D437DD0-8819-4156-8C05-8FB97E98026C}"/>
          </ac:spMkLst>
        </pc:spChg>
        <pc:spChg chg="add mod">
          <ac:chgData name="Robyn Thomas" userId="bad88d26e1f3cc94" providerId="LiveId" clId="{678E19F8-BA59-415C-9E89-ACE4B2BD0AE7}" dt="2021-06-13T23:42:17.282" v="10896" actId="255"/>
          <ac:spMkLst>
            <pc:docMk/>
            <pc:sldMk cId="3897098031" sldId="322"/>
            <ac:spMk id="16" creationId="{3F96C7FE-F5C4-456D-9818-D5FAEA150DBB}"/>
          </ac:spMkLst>
        </pc:spChg>
        <pc:spChg chg="add mod">
          <ac:chgData name="Robyn Thomas" userId="bad88d26e1f3cc94" providerId="LiveId" clId="{678E19F8-BA59-415C-9E89-ACE4B2BD0AE7}" dt="2021-06-13T23:46:12.791" v="10937" actId="1076"/>
          <ac:spMkLst>
            <pc:docMk/>
            <pc:sldMk cId="3897098031" sldId="322"/>
            <ac:spMk id="22" creationId="{B8280F29-A455-4125-85AF-C4B810E126BA}"/>
          </ac:spMkLst>
        </pc:spChg>
        <pc:spChg chg="add mod">
          <ac:chgData name="Robyn Thomas" userId="bad88d26e1f3cc94" providerId="LiveId" clId="{678E19F8-BA59-415C-9E89-ACE4B2BD0AE7}" dt="2021-06-13T23:45:11.469" v="10924" actId="1076"/>
          <ac:spMkLst>
            <pc:docMk/>
            <pc:sldMk cId="3897098031" sldId="322"/>
            <ac:spMk id="23" creationId="{117129EC-3400-4AA2-88C0-00B6E081EF1F}"/>
          </ac:spMkLst>
        </pc:spChg>
        <pc:spChg chg="add mod">
          <ac:chgData name="Robyn Thomas" userId="bad88d26e1f3cc94" providerId="LiveId" clId="{678E19F8-BA59-415C-9E89-ACE4B2BD0AE7}" dt="2021-06-13T23:45:17.211" v="10925" actId="1076"/>
          <ac:spMkLst>
            <pc:docMk/>
            <pc:sldMk cId="3897098031" sldId="322"/>
            <ac:spMk id="24" creationId="{8C3FBE91-E853-40D9-8F34-0BAA57A4DBE2}"/>
          </ac:spMkLst>
        </pc:spChg>
        <pc:cxnChg chg="add mod">
          <ac:chgData name="Robyn Thomas" userId="bad88d26e1f3cc94" providerId="LiveId" clId="{678E19F8-BA59-415C-9E89-ACE4B2BD0AE7}" dt="2021-05-30T06:00:36.567" v="4552" actId="14100"/>
          <ac:cxnSpMkLst>
            <pc:docMk/>
            <pc:sldMk cId="3897098031" sldId="322"/>
            <ac:cxnSpMk id="10" creationId="{822EDE91-0FA0-410C-A95B-B318487DA511}"/>
          </ac:cxnSpMkLst>
        </pc:cxnChg>
        <pc:cxnChg chg="add mod">
          <ac:chgData name="Robyn Thomas" userId="bad88d26e1f3cc94" providerId="LiveId" clId="{678E19F8-BA59-415C-9E89-ACE4B2BD0AE7}" dt="2021-05-30T06:01:34.672" v="4565" actId="14100"/>
          <ac:cxnSpMkLst>
            <pc:docMk/>
            <pc:sldMk cId="3897098031" sldId="322"/>
            <ac:cxnSpMk id="14" creationId="{4950457E-666F-4EE1-82E9-DA36C4EE351F}"/>
          </ac:cxnSpMkLst>
        </pc:cxnChg>
        <pc:cxnChg chg="add mod">
          <ac:chgData name="Robyn Thomas" userId="bad88d26e1f3cc94" providerId="LiveId" clId="{678E19F8-BA59-415C-9E89-ACE4B2BD0AE7}" dt="2021-06-13T23:46:23.436" v="10939" actId="14100"/>
          <ac:cxnSpMkLst>
            <pc:docMk/>
            <pc:sldMk cId="3897098031" sldId="322"/>
            <ac:cxnSpMk id="17" creationId="{DD438030-493B-4814-B6A3-AB6E93591FDF}"/>
          </ac:cxnSpMkLst>
        </pc:cxnChg>
        <pc:cxnChg chg="add mod">
          <ac:chgData name="Robyn Thomas" userId="bad88d26e1f3cc94" providerId="LiveId" clId="{678E19F8-BA59-415C-9E89-ACE4B2BD0AE7}" dt="2021-06-13T23:46:19.923" v="10938" actId="1076"/>
          <ac:cxnSpMkLst>
            <pc:docMk/>
            <pc:sldMk cId="3897098031" sldId="322"/>
            <ac:cxnSpMk id="18" creationId="{2FE3E475-1D61-4A73-946A-F6F97ADF368A}"/>
          </ac:cxnSpMkLst>
        </pc:cxnChg>
        <pc:cxnChg chg="add mod ord">
          <ac:chgData name="Robyn Thomas" userId="bad88d26e1f3cc94" providerId="LiveId" clId="{678E19F8-BA59-415C-9E89-ACE4B2BD0AE7}" dt="2021-05-30T06:01:26.205" v="4563" actId="167"/>
          <ac:cxnSpMkLst>
            <pc:docMk/>
            <pc:sldMk cId="3897098031" sldId="322"/>
            <ac:cxnSpMk id="19" creationId="{C306BD0F-6434-46C1-A1E9-15F2D0BF44F8}"/>
          </ac:cxnSpMkLst>
        </pc:cxnChg>
        <pc:cxnChg chg="add mod">
          <ac:chgData name="Robyn Thomas" userId="bad88d26e1f3cc94" providerId="LiveId" clId="{678E19F8-BA59-415C-9E89-ACE4B2BD0AE7}" dt="2021-06-13T23:46:26.754" v="10940" actId="14100"/>
          <ac:cxnSpMkLst>
            <pc:docMk/>
            <pc:sldMk cId="3897098031" sldId="322"/>
            <ac:cxnSpMk id="26" creationId="{52BD4E5C-3448-49AB-99D3-C73AF5B7F461}"/>
          </ac:cxnSpMkLst>
        </pc:cxnChg>
        <pc:cxnChg chg="add mod">
          <ac:chgData name="Robyn Thomas" userId="bad88d26e1f3cc94" providerId="LiveId" clId="{678E19F8-BA59-415C-9E89-ACE4B2BD0AE7}" dt="2021-06-13T23:45:27.899" v="10928" actId="14100"/>
          <ac:cxnSpMkLst>
            <pc:docMk/>
            <pc:sldMk cId="3897098031" sldId="322"/>
            <ac:cxnSpMk id="27" creationId="{1B59B3E4-3BFB-416B-9BA8-CC23958595DF}"/>
          </ac:cxnSpMkLst>
        </pc:cxnChg>
      </pc:sldChg>
      <pc:sldChg chg="modSp add mod ord modNotesTx">
        <pc:chgData name="Robyn Thomas" userId="bad88d26e1f3cc94" providerId="LiveId" clId="{678E19F8-BA59-415C-9E89-ACE4B2BD0AE7}" dt="2021-06-16T09:17:58.340" v="15806"/>
        <pc:sldMkLst>
          <pc:docMk/>
          <pc:sldMk cId="185447938" sldId="323"/>
        </pc:sldMkLst>
        <pc:spChg chg="mod">
          <ac:chgData name="Robyn Thomas" userId="bad88d26e1f3cc94" providerId="LiveId" clId="{678E19F8-BA59-415C-9E89-ACE4B2BD0AE7}" dt="2021-06-16T09:17:58.340" v="15806"/>
          <ac:spMkLst>
            <pc:docMk/>
            <pc:sldMk cId="185447938" sldId="323"/>
            <ac:spMk id="2" creationId="{E425E005-CB9F-4C6C-A042-DF3523312809}"/>
          </ac:spMkLst>
        </pc:spChg>
        <pc:spChg chg="mod">
          <ac:chgData name="Robyn Thomas" userId="bad88d26e1f3cc94" providerId="LiveId" clId="{678E19F8-BA59-415C-9E89-ACE4B2BD0AE7}" dt="2021-06-16T09:17:58.340" v="15806"/>
          <ac:spMkLst>
            <pc:docMk/>
            <pc:sldMk cId="185447938" sldId="323"/>
            <ac:spMk id="3" creationId="{279DD27C-C36B-4AC5-8B58-5C615C4E07AB}"/>
          </ac:spMkLst>
        </pc:spChg>
      </pc:sldChg>
      <pc:sldChg chg="addSp delSp modSp new del mod ord modClrScheme chgLayout">
        <pc:chgData name="Robyn Thomas" userId="bad88d26e1f3cc94" providerId="LiveId" clId="{678E19F8-BA59-415C-9E89-ACE4B2BD0AE7}" dt="2021-06-13T06:53:13.960" v="9029" actId="2696"/>
        <pc:sldMkLst>
          <pc:docMk/>
          <pc:sldMk cId="3606521971" sldId="324"/>
        </pc:sldMkLst>
        <pc:spChg chg="add del mod">
          <ac:chgData name="Robyn Thomas" userId="bad88d26e1f3cc94" providerId="LiveId" clId="{678E19F8-BA59-415C-9E89-ACE4B2BD0AE7}" dt="2021-06-05T11:08:13.331" v="5504" actId="26606"/>
          <ac:spMkLst>
            <pc:docMk/>
            <pc:sldMk cId="3606521971" sldId="324"/>
            <ac:spMk id="2" creationId="{E8AC1135-0AE7-4F1D-AB8F-86AFC0508658}"/>
          </ac:spMkLst>
        </pc:spChg>
        <pc:spChg chg="add del mod">
          <ac:chgData name="Robyn Thomas" userId="bad88d26e1f3cc94" providerId="LiveId" clId="{678E19F8-BA59-415C-9E89-ACE4B2BD0AE7}" dt="2021-06-05T11:08:13.331" v="5504" actId="26606"/>
          <ac:spMkLst>
            <pc:docMk/>
            <pc:sldMk cId="3606521971" sldId="324"/>
            <ac:spMk id="3" creationId="{2BABE253-3A13-4E26-BF2F-E995DD60FE6E}"/>
          </ac:spMkLst>
        </pc:spChg>
        <pc:spChg chg="add mod">
          <ac:chgData name="Robyn Thomas" userId="bad88d26e1f3cc94" providerId="LiveId" clId="{678E19F8-BA59-415C-9E89-ACE4B2BD0AE7}" dt="2021-06-05T11:08:19.504" v="5507" actId="20577"/>
          <ac:spMkLst>
            <pc:docMk/>
            <pc:sldMk cId="3606521971" sldId="324"/>
            <ac:spMk id="8" creationId="{9987339E-CEB3-480A-A0D3-1425332BE97C}"/>
          </ac:spMkLst>
        </pc:spChg>
        <pc:spChg chg="add mod">
          <ac:chgData name="Robyn Thomas" userId="bad88d26e1f3cc94" providerId="LiveId" clId="{678E19F8-BA59-415C-9E89-ACE4B2BD0AE7}" dt="2021-06-05T11:08:13.331" v="5504" actId="26606"/>
          <ac:spMkLst>
            <pc:docMk/>
            <pc:sldMk cId="3606521971" sldId="324"/>
            <ac:spMk id="10" creationId="{D55BB075-E219-448A-87A6-65EC46201646}"/>
          </ac:spMkLst>
        </pc:spChg>
      </pc:sldChg>
      <pc:sldChg chg="modSp new del mod">
        <pc:chgData name="Robyn Thomas" userId="bad88d26e1f3cc94" providerId="LiveId" clId="{678E19F8-BA59-415C-9E89-ACE4B2BD0AE7}" dt="2021-06-13T06:53:16.789" v="9030" actId="2696"/>
        <pc:sldMkLst>
          <pc:docMk/>
          <pc:sldMk cId="272161661" sldId="325"/>
        </pc:sldMkLst>
        <pc:spChg chg="mod">
          <ac:chgData name="Robyn Thomas" userId="bad88d26e1f3cc94" providerId="LiveId" clId="{678E19F8-BA59-415C-9E89-ACE4B2BD0AE7}" dt="2021-06-05T11:08:25.829" v="5511" actId="20577"/>
          <ac:spMkLst>
            <pc:docMk/>
            <pc:sldMk cId="272161661" sldId="325"/>
            <ac:spMk id="2" creationId="{1350A35C-3179-40FD-BE60-E263EA3CECC1}"/>
          </ac:spMkLst>
        </pc:spChg>
      </pc:sldChg>
      <pc:sldChg chg="modSp new del mod">
        <pc:chgData name="Robyn Thomas" userId="bad88d26e1f3cc94" providerId="LiveId" clId="{678E19F8-BA59-415C-9E89-ACE4B2BD0AE7}" dt="2021-06-16T00:29:52.981" v="12269" actId="47"/>
        <pc:sldMkLst>
          <pc:docMk/>
          <pc:sldMk cId="2569608317" sldId="326"/>
        </pc:sldMkLst>
        <pc:spChg chg="mod">
          <ac:chgData name="Robyn Thomas" userId="bad88d26e1f3cc94" providerId="LiveId" clId="{678E19F8-BA59-415C-9E89-ACE4B2BD0AE7}" dt="2021-06-05T11:08:38.189" v="5526" actId="20577"/>
          <ac:spMkLst>
            <pc:docMk/>
            <pc:sldMk cId="2569608317" sldId="326"/>
            <ac:spMk id="2" creationId="{614AC013-073D-42D0-BF83-F3CFE0E1ADA0}"/>
          </ac:spMkLst>
        </pc:spChg>
      </pc:sldChg>
      <pc:sldChg chg="delSp modSp new add del mod modNotesTx">
        <pc:chgData name="Robyn Thomas" userId="bad88d26e1f3cc94" providerId="LiveId" clId="{678E19F8-BA59-415C-9E89-ACE4B2BD0AE7}" dt="2021-06-16T11:21:26.261" v="17283" actId="20577"/>
        <pc:sldMkLst>
          <pc:docMk/>
          <pc:sldMk cId="1857246998" sldId="327"/>
        </pc:sldMkLst>
        <pc:spChg chg="mod">
          <ac:chgData name="Robyn Thomas" userId="bad88d26e1f3cc94" providerId="LiveId" clId="{678E19F8-BA59-415C-9E89-ACE4B2BD0AE7}" dt="2021-06-16T09:17:58.340" v="15806"/>
          <ac:spMkLst>
            <pc:docMk/>
            <pc:sldMk cId="1857246998" sldId="327"/>
            <ac:spMk id="2" creationId="{3142E5F1-0BAB-4193-9AE4-34E396099936}"/>
          </ac:spMkLst>
        </pc:spChg>
        <pc:spChg chg="mod">
          <ac:chgData name="Robyn Thomas" userId="bad88d26e1f3cc94" providerId="LiveId" clId="{678E19F8-BA59-415C-9E89-ACE4B2BD0AE7}" dt="2021-06-16T11:21:09.991" v="17248" actId="20577"/>
          <ac:spMkLst>
            <pc:docMk/>
            <pc:sldMk cId="1857246998" sldId="327"/>
            <ac:spMk id="3" creationId="{BE2363B0-77B9-4283-85E0-03B50D1D53D3}"/>
          </ac:spMkLst>
        </pc:spChg>
        <pc:picChg chg="del">
          <ac:chgData name="Robyn Thomas" userId="bad88d26e1f3cc94" providerId="LiveId" clId="{678E19F8-BA59-415C-9E89-ACE4B2BD0AE7}" dt="2021-06-13T07:31:49.177" v="10583"/>
          <ac:picMkLst>
            <pc:docMk/>
            <pc:sldMk cId="1857246998" sldId="327"/>
            <ac:picMk id="4" creationId="{579775E8-E3A5-42B8-B941-71CF075CB066}"/>
          </ac:picMkLst>
        </pc:picChg>
      </pc:sldChg>
      <pc:sldChg chg="addSp delSp modSp new mod modClrScheme modAnim chgLayout modNotesTx">
        <pc:chgData name="Robyn Thomas" userId="bad88d26e1f3cc94" providerId="LiveId" clId="{678E19F8-BA59-415C-9E89-ACE4B2BD0AE7}" dt="2021-06-16T11:20:49.474" v="17238" actId="20577"/>
        <pc:sldMkLst>
          <pc:docMk/>
          <pc:sldMk cId="1443556574" sldId="328"/>
        </pc:sldMkLst>
        <pc:spChg chg="add mod">
          <ac:chgData name="Robyn Thomas" userId="bad88d26e1f3cc94" providerId="LiveId" clId="{678E19F8-BA59-415C-9E89-ACE4B2BD0AE7}" dt="2021-06-16T09:17:58.340" v="15806"/>
          <ac:spMkLst>
            <pc:docMk/>
            <pc:sldMk cId="1443556574" sldId="328"/>
            <ac:spMk id="2" creationId="{95F7B61B-165E-4D3E-A904-FD4B6E1CBAE1}"/>
          </ac:spMkLst>
        </pc:spChg>
        <pc:spChg chg="add del mod">
          <ac:chgData name="Robyn Thomas" userId="bad88d26e1f3cc94" providerId="LiveId" clId="{678E19F8-BA59-415C-9E89-ACE4B2BD0AE7}" dt="2021-06-13T04:50:12.138" v="5612" actId="26606"/>
          <ac:spMkLst>
            <pc:docMk/>
            <pc:sldMk cId="1443556574" sldId="328"/>
            <ac:spMk id="3" creationId="{68A813CD-8EF5-4C41-A7D3-5228B38CFF22}"/>
          </ac:spMkLst>
        </pc:spChg>
        <pc:spChg chg="add mod">
          <ac:chgData name="Robyn Thomas" userId="bad88d26e1f3cc94" providerId="LiveId" clId="{678E19F8-BA59-415C-9E89-ACE4B2BD0AE7}" dt="2021-06-16T09:17:58.340" v="15806"/>
          <ac:spMkLst>
            <pc:docMk/>
            <pc:sldMk cId="1443556574" sldId="328"/>
            <ac:spMk id="8" creationId="{1858DD0B-AE12-4286-B6AC-F2AF9742A750}"/>
          </ac:spMkLst>
        </pc:spChg>
        <pc:spChg chg="add mod">
          <ac:chgData name="Robyn Thomas" userId="bad88d26e1f3cc94" providerId="LiveId" clId="{678E19F8-BA59-415C-9E89-ACE4B2BD0AE7}" dt="2021-06-16T09:17:58.340" v="15806"/>
          <ac:spMkLst>
            <pc:docMk/>
            <pc:sldMk cId="1443556574" sldId="328"/>
            <ac:spMk id="10" creationId="{82186BDD-CCCD-4E00-827C-C145FE1A3ADC}"/>
          </ac:spMkLst>
        </pc:spChg>
      </pc:sldChg>
      <pc:sldChg chg="modSp add del mod">
        <pc:chgData name="Robyn Thomas" userId="bad88d26e1f3cc94" providerId="LiveId" clId="{678E19F8-BA59-415C-9E89-ACE4B2BD0AE7}" dt="2021-06-15T23:53:55.546" v="11821" actId="47"/>
        <pc:sldMkLst>
          <pc:docMk/>
          <pc:sldMk cId="3383115944" sldId="329"/>
        </pc:sldMkLst>
        <pc:spChg chg="mod">
          <ac:chgData name="Robyn Thomas" userId="bad88d26e1f3cc94" providerId="LiveId" clId="{678E19F8-BA59-415C-9E89-ACE4B2BD0AE7}" dt="2021-06-13T23:50:52.504" v="11030" actId="20577"/>
          <ac:spMkLst>
            <pc:docMk/>
            <pc:sldMk cId="3383115944" sldId="329"/>
            <ac:spMk id="3" creationId="{0F1D4B17-46F9-4000-8B29-D740EA20BFD0}"/>
          </ac:spMkLst>
        </pc:spChg>
      </pc:sldChg>
      <pc:sldChg chg="delSp modSp add mod ord modNotesTx">
        <pc:chgData name="Robyn Thomas" userId="bad88d26e1f3cc94" providerId="LiveId" clId="{678E19F8-BA59-415C-9E89-ACE4B2BD0AE7}" dt="2021-06-16T09:17:58.340" v="15806"/>
        <pc:sldMkLst>
          <pc:docMk/>
          <pc:sldMk cId="3052350526" sldId="330"/>
        </pc:sldMkLst>
        <pc:spChg chg="mod">
          <ac:chgData name="Robyn Thomas" userId="bad88d26e1f3cc94" providerId="LiveId" clId="{678E19F8-BA59-415C-9E89-ACE4B2BD0AE7}" dt="2021-06-16T09:17:58.340" v="15806"/>
          <ac:spMkLst>
            <pc:docMk/>
            <pc:sldMk cId="3052350526" sldId="330"/>
            <ac:spMk id="2" creationId="{B6E56C77-F66A-4CCB-A494-5705AA9B9BF1}"/>
          </ac:spMkLst>
        </pc:spChg>
        <pc:spChg chg="del mod">
          <ac:chgData name="Robyn Thomas" userId="bad88d26e1f3cc94" providerId="LiveId" clId="{678E19F8-BA59-415C-9E89-ACE4B2BD0AE7}" dt="2021-06-16T08:36:09.636" v="14621" actId="21"/>
          <ac:spMkLst>
            <pc:docMk/>
            <pc:sldMk cId="3052350526" sldId="330"/>
            <ac:spMk id="71" creationId="{87F51B45-32E5-452F-8930-CDA465D1F32E}"/>
          </ac:spMkLst>
        </pc:spChg>
        <pc:spChg chg="mod">
          <ac:chgData name="Robyn Thomas" userId="bad88d26e1f3cc94" providerId="LiveId" clId="{678E19F8-BA59-415C-9E89-ACE4B2BD0AE7}" dt="2021-06-16T08:36:44.764" v="14627" actId="122"/>
          <ac:spMkLst>
            <pc:docMk/>
            <pc:sldMk cId="3052350526" sldId="330"/>
            <ac:spMk id="73" creationId="{50016E6D-54A9-4AAA-AC13-DA87F99079E8}"/>
          </ac:spMkLst>
        </pc:spChg>
        <pc:picChg chg="mod">
          <ac:chgData name="Robyn Thomas" userId="bad88d26e1f3cc94" providerId="LiveId" clId="{678E19F8-BA59-415C-9E89-ACE4B2BD0AE7}" dt="2021-06-16T08:36:12.715" v="14622" actId="1076"/>
          <ac:picMkLst>
            <pc:docMk/>
            <pc:sldMk cId="3052350526" sldId="330"/>
            <ac:picMk id="1026" creationId="{A578AA11-D1F0-4CC0-B3CB-AAAB41590AE3}"/>
          </ac:picMkLst>
        </pc:picChg>
      </pc:sldChg>
      <pc:sldChg chg="addSp delSp modSp new mod ord modClrScheme chgLayout modNotesTx">
        <pc:chgData name="Robyn Thomas" userId="bad88d26e1f3cc94" providerId="LiveId" clId="{678E19F8-BA59-415C-9E89-ACE4B2BD0AE7}" dt="2021-06-16T09:17:58.340" v="15806"/>
        <pc:sldMkLst>
          <pc:docMk/>
          <pc:sldMk cId="2708733351" sldId="331"/>
        </pc:sldMkLst>
        <pc:spChg chg="add mod">
          <ac:chgData name="Robyn Thomas" userId="bad88d26e1f3cc94" providerId="LiveId" clId="{678E19F8-BA59-415C-9E89-ACE4B2BD0AE7}" dt="2021-06-16T09:17:58.340" v="15806"/>
          <ac:spMkLst>
            <pc:docMk/>
            <pc:sldMk cId="2708733351" sldId="331"/>
            <ac:spMk id="2" creationId="{A3216ADA-DAB3-4660-AD87-286232B659A3}"/>
          </ac:spMkLst>
        </pc:spChg>
        <pc:spChg chg="add del mod">
          <ac:chgData name="Robyn Thomas" userId="bad88d26e1f3cc94" providerId="LiveId" clId="{678E19F8-BA59-415C-9E89-ACE4B2BD0AE7}" dt="2021-06-13T05:25:15.906" v="6737"/>
          <ac:spMkLst>
            <pc:docMk/>
            <pc:sldMk cId="2708733351" sldId="331"/>
            <ac:spMk id="3" creationId="{2B49D0A3-7623-479E-855C-57D185AD5D63}"/>
          </ac:spMkLst>
        </pc:spChg>
        <pc:picChg chg="add mod">
          <ac:chgData name="Robyn Thomas" userId="bad88d26e1f3cc94" providerId="LiveId" clId="{678E19F8-BA59-415C-9E89-ACE4B2BD0AE7}" dt="2021-06-13T05:25:21.746" v="6739" actId="1076"/>
          <ac:picMkLst>
            <pc:docMk/>
            <pc:sldMk cId="2708733351" sldId="331"/>
            <ac:picMk id="4" creationId="{C7FDEB82-0564-43F3-8257-F44DAE6B1FF5}"/>
          </ac:picMkLst>
        </pc:picChg>
      </pc:sldChg>
      <pc:sldChg chg="new del">
        <pc:chgData name="Robyn Thomas" userId="bad88d26e1f3cc94" providerId="LiveId" clId="{678E19F8-BA59-415C-9E89-ACE4B2BD0AE7}" dt="2021-06-13T05:28:08.581" v="6749" actId="2696"/>
        <pc:sldMkLst>
          <pc:docMk/>
          <pc:sldMk cId="998882619" sldId="332"/>
        </pc:sldMkLst>
      </pc:sldChg>
      <pc:sldChg chg="delSp modSp add mod ord setBg delDesignElem modNotesTx">
        <pc:chgData name="Robyn Thomas" userId="bad88d26e1f3cc94" providerId="LiveId" clId="{678E19F8-BA59-415C-9E89-ACE4B2BD0AE7}" dt="2021-06-16T08:28:34.607" v="14371" actId="5793"/>
        <pc:sldMkLst>
          <pc:docMk/>
          <pc:sldMk cId="2531296310" sldId="367"/>
        </pc:sldMkLst>
        <pc:spChg chg="mod">
          <ac:chgData name="Robyn Thomas" userId="bad88d26e1f3cc94" providerId="LiveId" clId="{678E19F8-BA59-415C-9E89-ACE4B2BD0AE7}" dt="2021-06-13T05:55:55.448" v="7254" actId="20577"/>
          <ac:spMkLst>
            <pc:docMk/>
            <pc:sldMk cId="2531296310" sldId="367"/>
            <ac:spMk id="2" creationId="{6D6E3363-5021-43A6-BB1D-A00567D9EAD6}"/>
          </ac:spMkLst>
        </pc:spChg>
        <pc:spChg chg="del">
          <ac:chgData name="Robyn Thomas" userId="bad88d26e1f3cc94" providerId="LiveId" clId="{678E19F8-BA59-415C-9E89-ACE4B2BD0AE7}" dt="2021-06-13T05:27:03.669" v="6742"/>
          <ac:spMkLst>
            <pc:docMk/>
            <pc:sldMk cId="2531296310" sldId="367"/>
            <ac:spMk id="9" creationId="{AB45A142-4255-493C-8284-5D566C121B10}"/>
          </ac:spMkLst>
        </pc:spChg>
        <pc:cxnChg chg="del">
          <ac:chgData name="Robyn Thomas" userId="bad88d26e1f3cc94" providerId="LiveId" clId="{678E19F8-BA59-415C-9E89-ACE4B2BD0AE7}" dt="2021-06-13T05:27:03.669" v="6742"/>
          <ac:cxnSpMkLst>
            <pc:docMk/>
            <pc:sldMk cId="2531296310" sldId="367"/>
            <ac:cxnSpMk id="11" creationId="{38FB9660-F42F-4313-BBC4-47C007FE484C}"/>
          </ac:cxnSpMkLst>
        </pc:cxnChg>
      </pc:sldChg>
      <pc:sldChg chg="delSp modSp add mod ord setBg delDesignElem modNotesTx">
        <pc:chgData name="Robyn Thomas" userId="bad88d26e1f3cc94" providerId="LiveId" clId="{678E19F8-BA59-415C-9E89-ACE4B2BD0AE7}" dt="2021-06-16T08:29:16.241" v="14440" actId="5793"/>
        <pc:sldMkLst>
          <pc:docMk/>
          <pc:sldMk cId="1207319599" sldId="368"/>
        </pc:sldMkLst>
        <pc:spChg chg="mod">
          <ac:chgData name="Robyn Thomas" userId="bad88d26e1f3cc94" providerId="LiveId" clId="{678E19F8-BA59-415C-9E89-ACE4B2BD0AE7}" dt="2021-06-13T05:56:00.026" v="7256" actId="20577"/>
          <ac:spMkLst>
            <pc:docMk/>
            <pc:sldMk cId="1207319599" sldId="368"/>
            <ac:spMk id="2" creationId="{54C14A48-1D0C-42F8-B888-82D8D43CADE3}"/>
          </ac:spMkLst>
        </pc:spChg>
        <pc:spChg chg="del">
          <ac:chgData name="Robyn Thomas" userId="bad88d26e1f3cc94" providerId="LiveId" clId="{678E19F8-BA59-415C-9E89-ACE4B2BD0AE7}" dt="2021-06-13T05:27:58.682" v="6747"/>
          <ac:spMkLst>
            <pc:docMk/>
            <pc:sldMk cId="1207319599" sldId="368"/>
            <ac:spMk id="14" creationId="{AB45A142-4255-493C-8284-5D566C121B10}"/>
          </ac:spMkLst>
        </pc:spChg>
        <pc:cxnChg chg="del">
          <ac:chgData name="Robyn Thomas" userId="bad88d26e1f3cc94" providerId="LiveId" clId="{678E19F8-BA59-415C-9E89-ACE4B2BD0AE7}" dt="2021-06-13T05:27:58.682" v="6747"/>
          <ac:cxnSpMkLst>
            <pc:docMk/>
            <pc:sldMk cId="1207319599" sldId="368"/>
            <ac:cxnSpMk id="11" creationId="{38FB9660-F42F-4313-BBC4-47C007FE484C}"/>
          </ac:cxnSpMkLst>
        </pc:cxnChg>
      </pc:sldChg>
      <pc:sldChg chg="delSp add ord setBg delDesignElem modNotesTx">
        <pc:chgData name="Robyn Thomas" userId="bad88d26e1f3cc94" providerId="LiveId" clId="{678E19F8-BA59-415C-9E89-ACE4B2BD0AE7}" dt="2021-06-16T00:03:48.604" v="11904"/>
        <pc:sldMkLst>
          <pc:docMk/>
          <pc:sldMk cId="944575528" sldId="369"/>
        </pc:sldMkLst>
        <pc:spChg chg="del">
          <ac:chgData name="Robyn Thomas" userId="bad88d26e1f3cc94" providerId="LiveId" clId="{678E19F8-BA59-415C-9E89-ACE4B2BD0AE7}" dt="2021-06-13T05:27:58.682" v="6747"/>
          <ac:spMkLst>
            <pc:docMk/>
            <pc:sldMk cId="944575528" sldId="369"/>
            <ac:spMk id="9" creationId="{AB45A142-4255-493C-8284-5D566C121B10}"/>
          </ac:spMkLst>
        </pc:spChg>
        <pc:cxnChg chg="del">
          <ac:chgData name="Robyn Thomas" userId="bad88d26e1f3cc94" providerId="LiveId" clId="{678E19F8-BA59-415C-9E89-ACE4B2BD0AE7}" dt="2021-06-13T05:27:58.682" v="6747"/>
          <ac:cxnSpMkLst>
            <pc:docMk/>
            <pc:sldMk cId="944575528" sldId="369"/>
            <ac:cxnSpMk id="11" creationId="{38FB9660-F42F-4313-BBC4-47C007FE484C}"/>
          </ac:cxnSpMkLst>
        </pc:cxnChg>
      </pc:sldChg>
      <pc:sldChg chg="addSp delSp modSp add mod ord setBg delAnim modAnim delDesignElem">
        <pc:chgData name="Robyn Thomas" userId="bad88d26e1f3cc94" providerId="LiveId" clId="{678E19F8-BA59-415C-9E89-ACE4B2BD0AE7}" dt="2021-06-16T09:20:41.880" v="15828" actId="1076"/>
        <pc:sldMkLst>
          <pc:docMk/>
          <pc:sldMk cId="731934800" sldId="370"/>
        </pc:sldMkLst>
        <pc:spChg chg="mod">
          <ac:chgData name="Robyn Thomas" userId="bad88d26e1f3cc94" providerId="LiveId" clId="{678E19F8-BA59-415C-9E89-ACE4B2BD0AE7}" dt="2021-06-16T09:20:41.880" v="15828" actId="1076"/>
          <ac:spMkLst>
            <pc:docMk/>
            <pc:sldMk cId="731934800" sldId="370"/>
            <ac:spMk id="2" creationId="{4848A83B-7D9E-422D-A701-974906689397}"/>
          </ac:spMkLst>
        </pc:spChg>
        <pc:spChg chg="mod">
          <ac:chgData name="Robyn Thomas" userId="bad88d26e1f3cc94" providerId="LiveId" clId="{678E19F8-BA59-415C-9E89-ACE4B2BD0AE7}" dt="2021-06-16T09:18:26.991" v="15819" actId="207"/>
          <ac:spMkLst>
            <pc:docMk/>
            <pc:sldMk cId="731934800" sldId="370"/>
            <ac:spMk id="18" creationId="{8C919EAB-EAE7-4A67-B2C7-EC802422D495}"/>
          </ac:spMkLst>
        </pc:spChg>
        <pc:spChg chg="del">
          <ac:chgData name="Robyn Thomas" userId="bad88d26e1f3cc94" providerId="LiveId" clId="{678E19F8-BA59-415C-9E89-ACE4B2BD0AE7}" dt="2021-06-13T05:27:58.682" v="6747"/>
          <ac:spMkLst>
            <pc:docMk/>
            <pc:sldMk cId="731934800" sldId="370"/>
            <ac:spMk id="21" creationId="{CF62D2A7-8207-488C-9F46-316BA81A16C8}"/>
          </ac:spMkLst>
        </pc:spChg>
        <pc:picChg chg="add del mod">
          <ac:chgData name="Robyn Thomas" userId="bad88d26e1f3cc94" providerId="LiveId" clId="{678E19F8-BA59-415C-9E89-ACE4B2BD0AE7}" dt="2021-06-16T09:11:15.354" v="15473" actId="21"/>
          <ac:picMkLst>
            <pc:docMk/>
            <pc:sldMk cId="731934800" sldId="370"/>
            <ac:picMk id="3" creationId="{C514C748-DF95-4751-9C97-7A37A84698F6}"/>
          </ac:picMkLst>
        </pc:picChg>
        <pc:picChg chg="del">
          <ac:chgData name="Robyn Thomas" userId="bad88d26e1f3cc94" providerId="LiveId" clId="{678E19F8-BA59-415C-9E89-ACE4B2BD0AE7}" dt="2021-06-13T05:31:31.812" v="6939" actId="21"/>
          <ac:picMkLst>
            <pc:docMk/>
            <pc:sldMk cId="731934800" sldId="370"/>
            <ac:picMk id="4" creationId="{9186DE60-E805-4D17-A5C8-BBBEC20AFA44}"/>
          </ac:picMkLst>
        </pc:picChg>
        <pc:picChg chg="add del mod ord">
          <ac:chgData name="Robyn Thomas" userId="bad88d26e1f3cc94" providerId="LiveId" clId="{678E19F8-BA59-415C-9E89-ACE4B2BD0AE7}" dt="2021-06-16T09:19:06.471" v="15823" actId="21"/>
          <ac:picMkLst>
            <pc:docMk/>
            <pc:sldMk cId="731934800" sldId="370"/>
            <ac:picMk id="4" creationId="{A214DC3F-9BF2-4373-9233-2FC921A5C2F0}"/>
          </ac:picMkLst>
        </pc:picChg>
        <pc:picChg chg="add mod ord">
          <ac:chgData name="Robyn Thomas" userId="bad88d26e1f3cc94" providerId="LiveId" clId="{678E19F8-BA59-415C-9E89-ACE4B2BD0AE7}" dt="2021-06-16T09:20:32.254" v="15827" actId="167"/>
          <ac:picMkLst>
            <pc:docMk/>
            <pc:sldMk cId="731934800" sldId="370"/>
            <ac:picMk id="5" creationId="{A658634D-F750-467E-845E-50C91DD0C0A3}"/>
          </ac:picMkLst>
        </pc:picChg>
      </pc:sldChg>
      <pc:sldChg chg="delSp modSp add del mod setBg delDesignElem modNotesTx">
        <pc:chgData name="Robyn Thomas" userId="bad88d26e1f3cc94" providerId="LiveId" clId="{678E19F8-BA59-415C-9E89-ACE4B2BD0AE7}" dt="2021-06-16T09:27:38.293" v="15929" actId="47"/>
        <pc:sldMkLst>
          <pc:docMk/>
          <pc:sldMk cId="3016407857" sldId="376"/>
        </pc:sldMkLst>
        <pc:spChg chg="del">
          <ac:chgData name="Robyn Thomas" userId="bad88d26e1f3cc94" providerId="LiveId" clId="{678E19F8-BA59-415C-9E89-ACE4B2BD0AE7}" dt="2021-06-13T06:07:46.716" v="7427" actId="21"/>
          <ac:spMkLst>
            <pc:docMk/>
            <pc:sldMk cId="3016407857" sldId="376"/>
            <ac:spMk id="2" creationId="{FFE6022F-0CB7-4176-91FC-AFF1DBBF946B}"/>
          </ac:spMkLst>
        </pc:spChg>
        <pc:spChg chg="mod">
          <ac:chgData name="Robyn Thomas" userId="bad88d26e1f3cc94" providerId="LiveId" clId="{678E19F8-BA59-415C-9E89-ACE4B2BD0AE7}" dt="2021-06-16T09:15:40.555" v="15664"/>
          <ac:spMkLst>
            <pc:docMk/>
            <pc:sldMk cId="3016407857" sldId="376"/>
            <ac:spMk id="3" creationId="{D6C51A53-4C08-484A-85C5-D3A664D3AF1F}"/>
          </ac:spMkLst>
        </pc:spChg>
        <pc:spChg chg="del">
          <ac:chgData name="Robyn Thomas" userId="bad88d26e1f3cc94" providerId="LiveId" clId="{678E19F8-BA59-415C-9E89-ACE4B2BD0AE7}" dt="2021-06-13T05:45:33.842" v="6973"/>
          <ac:spMkLst>
            <pc:docMk/>
            <pc:sldMk cId="3016407857" sldId="376"/>
            <ac:spMk id="17" creationId="{BCC55ACC-A2F6-403C-A3A4-D59B3734D45F}"/>
          </ac:spMkLst>
        </pc:spChg>
      </pc:sldChg>
      <pc:sldChg chg="addSp modSp add del mod">
        <pc:chgData name="Robyn Thomas" userId="bad88d26e1f3cc94" providerId="LiveId" clId="{678E19F8-BA59-415C-9E89-ACE4B2BD0AE7}" dt="2021-06-16T00:51:49.150" v="12401" actId="47"/>
        <pc:sldMkLst>
          <pc:docMk/>
          <pc:sldMk cId="896181239" sldId="378"/>
        </pc:sldMkLst>
        <pc:spChg chg="mod">
          <ac:chgData name="Robyn Thomas" userId="bad88d26e1f3cc94" providerId="LiveId" clId="{678E19F8-BA59-415C-9E89-ACE4B2BD0AE7}" dt="2021-06-13T06:13:34.214" v="7966" actId="1076"/>
          <ac:spMkLst>
            <pc:docMk/>
            <pc:sldMk cId="896181239" sldId="378"/>
            <ac:spMk id="5" creationId="{D6FAE726-1373-40E7-8A24-6D2FB2B93E7E}"/>
          </ac:spMkLst>
        </pc:spChg>
        <pc:spChg chg="add mod">
          <ac:chgData name="Robyn Thomas" userId="bad88d26e1f3cc94" providerId="LiveId" clId="{678E19F8-BA59-415C-9E89-ACE4B2BD0AE7}" dt="2021-06-13T06:13:42.319" v="7967" actId="1076"/>
          <ac:spMkLst>
            <pc:docMk/>
            <pc:sldMk cId="896181239" sldId="378"/>
            <ac:spMk id="9" creationId="{54F7E244-711A-4550-9675-28FEF07BC081}"/>
          </ac:spMkLst>
        </pc:spChg>
        <pc:picChg chg="mod">
          <ac:chgData name="Robyn Thomas" userId="bad88d26e1f3cc94" providerId="LiveId" clId="{678E19F8-BA59-415C-9E89-ACE4B2BD0AE7}" dt="2021-06-13T06:14:08.053" v="7968" actId="1036"/>
          <ac:picMkLst>
            <pc:docMk/>
            <pc:sldMk cId="896181239" sldId="378"/>
            <ac:picMk id="4" creationId="{C8908AE8-5FC6-4E3B-895B-282FE30E0472}"/>
          </ac:picMkLst>
        </pc:picChg>
      </pc:sldChg>
      <pc:sldChg chg="add del setBg">
        <pc:chgData name="Robyn Thomas" userId="bad88d26e1f3cc94" providerId="LiveId" clId="{678E19F8-BA59-415C-9E89-ACE4B2BD0AE7}" dt="2021-06-15T23:59:39.766" v="11888" actId="47"/>
        <pc:sldMkLst>
          <pc:docMk/>
          <pc:sldMk cId="2603322349" sldId="385"/>
        </pc:sldMkLst>
      </pc:sldChg>
      <pc:sldChg chg="delSp modSp add del mod setBg modAnim delDesignElem">
        <pc:chgData name="Robyn Thomas" userId="bad88d26e1f3cc94" providerId="LiveId" clId="{678E19F8-BA59-415C-9E89-ACE4B2BD0AE7}" dt="2021-06-16T09:09:14.838" v="15464" actId="47"/>
        <pc:sldMkLst>
          <pc:docMk/>
          <pc:sldMk cId="4246394989" sldId="390"/>
        </pc:sldMkLst>
        <pc:spChg chg="mod">
          <ac:chgData name="Robyn Thomas" userId="bad88d26e1f3cc94" providerId="LiveId" clId="{678E19F8-BA59-415C-9E89-ACE4B2BD0AE7}" dt="2021-06-13T06:19:48.689" v="8039" actId="20577"/>
          <ac:spMkLst>
            <pc:docMk/>
            <pc:sldMk cId="4246394989" sldId="390"/>
            <ac:spMk id="3" creationId="{E5DDE100-0694-4991-A4FD-D4934DED358A}"/>
          </ac:spMkLst>
        </pc:spChg>
        <pc:spChg chg="del">
          <ac:chgData name="Robyn Thomas" userId="bad88d26e1f3cc94" providerId="LiveId" clId="{678E19F8-BA59-415C-9E89-ACE4B2BD0AE7}" dt="2021-06-13T05:45:33.842" v="6973"/>
          <ac:spMkLst>
            <pc:docMk/>
            <pc:sldMk cId="4246394989" sldId="390"/>
            <ac:spMk id="10" creationId="{CF62D2A7-8207-488C-9F46-316BA81A16C8}"/>
          </ac:spMkLst>
        </pc:spChg>
      </pc:sldChg>
      <pc:sldChg chg="delSp modSp add del mod setBg delDesignElem modNotesTx">
        <pc:chgData name="Robyn Thomas" userId="bad88d26e1f3cc94" providerId="LiveId" clId="{678E19F8-BA59-415C-9E89-ACE4B2BD0AE7}" dt="2021-06-16T00:00:14.834" v="11889" actId="47"/>
        <pc:sldMkLst>
          <pc:docMk/>
          <pc:sldMk cId="3548964346" sldId="394"/>
        </pc:sldMkLst>
        <pc:spChg chg="mod">
          <ac:chgData name="Robyn Thomas" userId="bad88d26e1f3cc94" providerId="LiveId" clId="{678E19F8-BA59-415C-9E89-ACE4B2BD0AE7}" dt="2021-06-13T08:12:53.736" v="10636" actId="20577"/>
          <ac:spMkLst>
            <pc:docMk/>
            <pc:sldMk cId="3548964346" sldId="394"/>
            <ac:spMk id="2" creationId="{1250F099-FB66-4CC8-889E-922422466FF8}"/>
          </ac:spMkLst>
        </pc:spChg>
        <pc:spChg chg="del">
          <ac:chgData name="Robyn Thomas" userId="bad88d26e1f3cc94" providerId="LiveId" clId="{678E19F8-BA59-415C-9E89-ACE4B2BD0AE7}" dt="2021-06-13T05:46:34.380" v="6979"/>
          <ac:spMkLst>
            <pc:docMk/>
            <pc:sldMk cId="3548964346" sldId="394"/>
            <ac:spMk id="23" creationId="{AB45A142-4255-493C-8284-5D566C121B10}"/>
          </ac:spMkLst>
        </pc:spChg>
        <pc:cxnChg chg="del">
          <ac:chgData name="Robyn Thomas" userId="bad88d26e1f3cc94" providerId="LiveId" clId="{678E19F8-BA59-415C-9E89-ACE4B2BD0AE7}" dt="2021-06-13T05:46:34.380" v="6979"/>
          <ac:cxnSpMkLst>
            <pc:docMk/>
            <pc:sldMk cId="3548964346" sldId="394"/>
            <ac:cxnSpMk id="25" creationId="{38FB9660-F42F-4313-BBC4-47C007FE484C}"/>
          </ac:cxnSpMkLst>
        </pc:cxnChg>
      </pc:sldChg>
      <pc:sldChg chg="delSp modSp add del mod setBg delDesignElem">
        <pc:chgData name="Robyn Thomas" userId="bad88d26e1f3cc94" providerId="LiveId" clId="{678E19F8-BA59-415C-9E89-ACE4B2BD0AE7}" dt="2021-06-15T23:59:38.906" v="11887" actId="47"/>
        <pc:sldMkLst>
          <pc:docMk/>
          <pc:sldMk cId="2790053848" sldId="395"/>
        </pc:sldMkLst>
        <pc:spChg chg="mod">
          <ac:chgData name="Robyn Thomas" userId="bad88d26e1f3cc94" providerId="LiveId" clId="{678E19F8-BA59-415C-9E89-ACE4B2BD0AE7}" dt="2021-06-13T08:12:31.802" v="10632" actId="20577"/>
          <ac:spMkLst>
            <pc:docMk/>
            <pc:sldMk cId="2790053848" sldId="395"/>
            <ac:spMk id="2" creationId="{9E350876-1E8B-4466-8B3E-9667B8DC6196}"/>
          </ac:spMkLst>
        </pc:spChg>
        <pc:spChg chg="mod">
          <ac:chgData name="Robyn Thomas" userId="bad88d26e1f3cc94" providerId="LiveId" clId="{678E19F8-BA59-415C-9E89-ACE4B2BD0AE7}" dt="2021-06-13T08:12:20.534" v="10626" actId="207"/>
          <ac:spMkLst>
            <pc:docMk/>
            <pc:sldMk cId="2790053848" sldId="395"/>
            <ac:spMk id="3" creationId="{323E3C33-45BD-4970-8EB3-C2FC764CD79B}"/>
          </ac:spMkLst>
        </pc:spChg>
        <pc:spChg chg="del">
          <ac:chgData name="Robyn Thomas" userId="bad88d26e1f3cc94" providerId="LiveId" clId="{678E19F8-BA59-415C-9E89-ACE4B2BD0AE7}" dt="2021-06-13T05:46:34.380" v="6979"/>
          <ac:spMkLst>
            <pc:docMk/>
            <pc:sldMk cId="2790053848" sldId="395"/>
            <ac:spMk id="24" creationId="{AB45A142-4255-493C-8284-5D566C121B10}"/>
          </ac:spMkLst>
        </pc:spChg>
        <pc:cxnChg chg="del">
          <ac:chgData name="Robyn Thomas" userId="bad88d26e1f3cc94" providerId="LiveId" clId="{678E19F8-BA59-415C-9E89-ACE4B2BD0AE7}" dt="2021-06-13T05:46:34.380" v="6979"/>
          <ac:cxnSpMkLst>
            <pc:docMk/>
            <pc:sldMk cId="2790053848" sldId="395"/>
            <ac:cxnSpMk id="26" creationId="{38FB9660-F42F-4313-BBC4-47C007FE484C}"/>
          </ac:cxnSpMkLst>
        </pc:cxnChg>
      </pc:sldChg>
      <pc:sldChg chg="addSp delSp modSp add del mod setBg modClrScheme modAnim delDesignElem chgLayout">
        <pc:chgData name="Robyn Thomas" userId="bad88d26e1f3cc94" providerId="LiveId" clId="{678E19F8-BA59-415C-9E89-ACE4B2BD0AE7}" dt="2021-06-16T00:00:20.506" v="11898" actId="47"/>
        <pc:sldMkLst>
          <pc:docMk/>
          <pc:sldMk cId="3628770150" sldId="403"/>
        </pc:sldMkLst>
        <pc:spChg chg="mod ord">
          <ac:chgData name="Robyn Thomas" userId="bad88d26e1f3cc94" providerId="LiveId" clId="{678E19F8-BA59-415C-9E89-ACE4B2BD0AE7}" dt="2021-06-13T06:30:51.824" v="8768" actId="26606"/>
          <ac:spMkLst>
            <pc:docMk/>
            <pc:sldMk cId="3628770150" sldId="403"/>
            <ac:spMk id="2" creationId="{346EE994-5D99-4FE5-A616-BFECAAB1EF24}"/>
          </ac:spMkLst>
        </pc:spChg>
        <pc:spChg chg="mod ord">
          <ac:chgData name="Robyn Thomas" userId="bad88d26e1f3cc94" providerId="LiveId" clId="{678E19F8-BA59-415C-9E89-ACE4B2BD0AE7}" dt="2021-06-13T06:30:51.824" v="8768" actId="26606"/>
          <ac:spMkLst>
            <pc:docMk/>
            <pc:sldMk cId="3628770150" sldId="403"/>
            <ac:spMk id="3" creationId="{23028161-CE60-40EB-BF49-9004DD1B0AF1}"/>
          </ac:spMkLst>
        </pc:spChg>
        <pc:spChg chg="add del mod ord">
          <ac:chgData name="Robyn Thomas" userId="bad88d26e1f3cc94" providerId="LiveId" clId="{678E19F8-BA59-415C-9E89-ACE4B2BD0AE7}" dt="2021-06-13T06:30:51.824" v="8768" actId="26606"/>
          <ac:spMkLst>
            <pc:docMk/>
            <pc:sldMk cId="3628770150" sldId="403"/>
            <ac:spMk id="4" creationId="{48F1F289-1447-4A64-8571-9982BE07101E}"/>
          </ac:spMkLst>
        </pc:spChg>
        <pc:spChg chg="add del mod ord">
          <ac:chgData name="Robyn Thomas" userId="bad88d26e1f3cc94" providerId="LiveId" clId="{678E19F8-BA59-415C-9E89-ACE4B2BD0AE7}" dt="2021-06-13T06:30:51.824" v="8768" actId="26606"/>
          <ac:spMkLst>
            <pc:docMk/>
            <pc:sldMk cId="3628770150" sldId="403"/>
            <ac:spMk id="6" creationId="{46B689BF-BAFB-4387-9230-A0E814BEF752}"/>
          </ac:spMkLst>
        </pc:spChg>
        <pc:spChg chg="del">
          <ac:chgData name="Robyn Thomas" userId="bad88d26e1f3cc94" providerId="LiveId" clId="{678E19F8-BA59-415C-9E89-ACE4B2BD0AE7}" dt="2021-06-13T05:46:34.380" v="6979"/>
          <ac:spMkLst>
            <pc:docMk/>
            <pc:sldMk cId="3628770150" sldId="403"/>
            <ac:spMk id="10" creationId="{867D4867-5BA7-4462-B2F6-A23F4A622AA7}"/>
          </ac:spMkLst>
        </pc:spChg>
        <pc:picChg chg="mod ord">
          <ac:chgData name="Robyn Thomas" userId="bad88d26e1f3cc94" providerId="LiveId" clId="{678E19F8-BA59-415C-9E89-ACE4B2BD0AE7}" dt="2021-06-13T06:30:51.824" v="8768" actId="26606"/>
          <ac:picMkLst>
            <pc:docMk/>
            <pc:sldMk cId="3628770150" sldId="403"/>
            <ac:picMk id="5" creationId="{1831ECC4-BBE9-4891-8583-97D3ED4F436C}"/>
          </ac:picMkLst>
        </pc:picChg>
      </pc:sldChg>
      <pc:sldChg chg="addSp delSp modSp add mod modNotesTx">
        <pc:chgData name="Robyn Thomas" userId="bad88d26e1f3cc94" providerId="LiveId" clId="{678E19F8-BA59-415C-9E89-ACE4B2BD0AE7}" dt="2021-06-16T09:28:33.608" v="15959" actId="20577"/>
        <pc:sldMkLst>
          <pc:docMk/>
          <pc:sldMk cId="3646016269" sldId="405"/>
        </pc:sldMkLst>
        <pc:spChg chg="del">
          <ac:chgData name="Robyn Thomas" userId="bad88d26e1f3cc94" providerId="LiveId" clId="{678E19F8-BA59-415C-9E89-ACE4B2BD0AE7}" dt="2021-06-16T00:44:08.214" v="12301" actId="21"/>
          <ac:spMkLst>
            <pc:docMk/>
            <pc:sldMk cId="3646016269" sldId="405"/>
            <ac:spMk id="2" creationId="{F9B94B78-AB3C-4162-9019-F52FA5A3EF01}"/>
          </ac:spMkLst>
        </pc:spChg>
        <pc:spChg chg="mod ord">
          <ac:chgData name="Robyn Thomas" userId="bad88d26e1f3cc94" providerId="LiveId" clId="{678E19F8-BA59-415C-9E89-ACE4B2BD0AE7}" dt="2021-06-16T00:45:28.230" v="12313" actId="688"/>
          <ac:spMkLst>
            <pc:docMk/>
            <pc:sldMk cId="3646016269" sldId="405"/>
            <ac:spMk id="5" creationId="{D6FAE726-1373-40E7-8A24-6D2FB2B93E7E}"/>
          </ac:spMkLst>
        </pc:spChg>
        <pc:spChg chg="mod ord">
          <ac:chgData name="Robyn Thomas" userId="bad88d26e1f3cc94" providerId="LiveId" clId="{678E19F8-BA59-415C-9E89-ACE4B2BD0AE7}" dt="2021-06-16T00:56:53.569" v="12739" actId="1076"/>
          <ac:spMkLst>
            <pc:docMk/>
            <pc:sldMk cId="3646016269" sldId="405"/>
            <ac:spMk id="6" creationId="{9D6AC68A-254A-4F88-A1FF-824506FB2CBC}"/>
          </ac:spMkLst>
        </pc:spChg>
        <pc:spChg chg="add del mod">
          <ac:chgData name="Robyn Thomas" userId="bad88d26e1f3cc94" providerId="LiveId" clId="{678E19F8-BA59-415C-9E89-ACE4B2BD0AE7}" dt="2021-06-16T00:42:36.330" v="12286"/>
          <ac:spMkLst>
            <pc:docMk/>
            <pc:sldMk cId="3646016269" sldId="405"/>
            <ac:spMk id="7" creationId="{32A9D77B-5223-460B-B83D-2ECB6B6AFA49}"/>
          </ac:spMkLst>
        </pc:spChg>
        <pc:spChg chg="add del mod">
          <ac:chgData name="Robyn Thomas" userId="bad88d26e1f3cc94" providerId="LiveId" clId="{678E19F8-BA59-415C-9E89-ACE4B2BD0AE7}" dt="2021-06-16T00:43:04.768" v="12288"/>
          <ac:spMkLst>
            <pc:docMk/>
            <pc:sldMk cId="3646016269" sldId="405"/>
            <ac:spMk id="10" creationId="{AE7C5575-1FDA-43EA-AA66-F9D9E0A66566}"/>
          </ac:spMkLst>
        </pc:spChg>
        <pc:picChg chg="del">
          <ac:chgData name="Robyn Thomas" userId="bad88d26e1f3cc94" providerId="LiveId" clId="{678E19F8-BA59-415C-9E89-ACE4B2BD0AE7}" dt="2021-06-16T00:42:33.474" v="12285" actId="21"/>
          <ac:picMkLst>
            <pc:docMk/>
            <pc:sldMk cId="3646016269" sldId="405"/>
            <ac:picMk id="4" creationId="{C8908AE8-5FC6-4E3B-895B-282FE30E0472}"/>
          </ac:picMkLst>
        </pc:picChg>
        <pc:picChg chg="add del mod">
          <ac:chgData name="Robyn Thomas" userId="bad88d26e1f3cc94" providerId="LiveId" clId="{678E19F8-BA59-415C-9E89-ACE4B2BD0AE7}" dt="2021-06-16T00:42:42.175" v="12287" actId="21"/>
          <ac:picMkLst>
            <pc:docMk/>
            <pc:sldMk cId="3646016269" sldId="405"/>
            <ac:picMk id="8" creationId="{1E92FAE0-B032-4841-A4BA-EFF0A88EB64D}"/>
          </ac:picMkLst>
        </pc:picChg>
        <pc:picChg chg="add mod ord">
          <ac:chgData name="Robyn Thomas" userId="bad88d26e1f3cc94" providerId="LiveId" clId="{678E19F8-BA59-415C-9E89-ACE4B2BD0AE7}" dt="2021-06-16T00:45:33.862" v="12314" actId="1076"/>
          <ac:picMkLst>
            <pc:docMk/>
            <pc:sldMk cId="3646016269" sldId="405"/>
            <ac:picMk id="12" creationId="{3BD219CE-02FE-4871-B26F-1FE5FBDAB31B}"/>
          </ac:picMkLst>
        </pc:picChg>
      </pc:sldChg>
      <pc:sldChg chg="add del">
        <pc:chgData name="Robyn Thomas" userId="bad88d26e1f3cc94" providerId="LiveId" clId="{678E19F8-BA59-415C-9E89-ACE4B2BD0AE7}" dt="2021-06-16T00:53:35.193" v="12559" actId="47"/>
        <pc:sldMkLst>
          <pc:docMk/>
          <pc:sldMk cId="2721671807" sldId="406"/>
        </pc:sldMkLst>
      </pc:sldChg>
      <pc:sldChg chg="add del">
        <pc:chgData name="Robyn Thomas" userId="bad88d26e1f3cc94" providerId="LiveId" clId="{678E19F8-BA59-415C-9E89-ACE4B2BD0AE7}" dt="2021-06-16T00:53:36.732" v="12560" actId="47"/>
        <pc:sldMkLst>
          <pc:docMk/>
          <pc:sldMk cId="2173270611" sldId="407"/>
        </pc:sldMkLst>
      </pc:sldChg>
      <pc:sldChg chg="addSp modSp add del mod">
        <pc:chgData name="Robyn Thomas" userId="bad88d26e1f3cc94" providerId="LiveId" clId="{678E19F8-BA59-415C-9E89-ACE4B2BD0AE7}" dt="2021-06-16T00:55:45.095" v="12723" actId="47"/>
        <pc:sldMkLst>
          <pc:docMk/>
          <pc:sldMk cId="1716398780" sldId="408"/>
        </pc:sldMkLst>
        <pc:spChg chg="mod">
          <ac:chgData name="Robyn Thomas" userId="bad88d26e1f3cc94" providerId="LiveId" clId="{678E19F8-BA59-415C-9E89-ACE4B2BD0AE7}" dt="2021-06-13T06:18:13.545" v="7991"/>
          <ac:spMkLst>
            <pc:docMk/>
            <pc:sldMk cId="1716398780" sldId="408"/>
            <ac:spMk id="10" creationId="{51BD10EE-F2C0-4DC5-B72A-E0A3AC6BD908}"/>
          </ac:spMkLst>
        </pc:spChg>
        <pc:spChg chg="mod">
          <ac:chgData name="Robyn Thomas" userId="bad88d26e1f3cc94" providerId="LiveId" clId="{678E19F8-BA59-415C-9E89-ACE4B2BD0AE7}" dt="2021-06-13T06:18:13.545" v="7991"/>
          <ac:spMkLst>
            <pc:docMk/>
            <pc:sldMk cId="1716398780" sldId="408"/>
            <ac:spMk id="11" creationId="{60E1F3A0-EC8A-484D-ABCE-7FBE53A762A3}"/>
          </ac:spMkLst>
        </pc:spChg>
        <pc:grpChg chg="add mod">
          <ac:chgData name="Robyn Thomas" userId="bad88d26e1f3cc94" providerId="LiveId" clId="{678E19F8-BA59-415C-9E89-ACE4B2BD0AE7}" dt="2021-06-13T06:18:18.935" v="7992" actId="1076"/>
          <ac:grpSpMkLst>
            <pc:docMk/>
            <pc:sldMk cId="1716398780" sldId="408"/>
            <ac:grpSpMk id="9" creationId="{EA32D158-2C78-4C57-8135-4F61BDA8D466}"/>
          </ac:grpSpMkLst>
        </pc:grpChg>
      </pc:sldChg>
      <pc:sldChg chg="add del">
        <pc:chgData name="Robyn Thomas" userId="bad88d26e1f3cc94" providerId="LiveId" clId="{678E19F8-BA59-415C-9E89-ACE4B2BD0AE7}" dt="2021-06-16T01:00:12.661" v="12883" actId="47"/>
        <pc:sldMkLst>
          <pc:docMk/>
          <pc:sldMk cId="1006497904" sldId="409"/>
        </pc:sldMkLst>
      </pc:sldChg>
      <pc:sldChg chg="add del">
        <pc:chgData name="Robyn Thomas" userId="bad88d26e1f3cc94" providerId="LiveId" clId="{678E19F8-BA59-415C-9E89-ACE4B2BD0AE7}" dt="2021-06-16T01:08:40.343" v="12903" actId="47"/>
        <pc:sldMkLst>
          <pc:docMk/>
          <pc:sldMk cId="879440810" sldId="410"/>
        </pc:sldMkLst>
      </pc:sldChg>
      <pc:sldChg chg="addSp delSp modSp add del mod">
        <pc:chgData name="Robyn Thomas" userId="bad88d26e1f3cc94" providerId="LiveId" clId="{678E19F8-BA59-415C-9E89-ACE4B2BD0AE7}" dt="2021-06-16T04:02:49.901" v="12958" actId="47"/>
        <pc:sldMkLst>
          <pc:docMk/>
          <pc:sldMk cId="1484560302" sldId="411"/>
        </pc:sldMkLst>
        <pc:spChg chg="mod">
          <ac:chgData name="Robyn Thomas" userId="bad88d26e1f3cc94" providerId="LiveId" clId="{678E19F8-BA59-415C-9E89-ACE4B2BD0AE7}" dt="2021-06-13T22:10:07.264" v="10805" actId="14100"/>
          <ac:spMkLst>
            <pc:docMk/>
            <pc:sldMk cId="1484560302" sldId="411"/>
            <ac:spMk id="7" creationId="{92BBCDDE-EA79-4694-903A-7301BB07FCA8}"/>
          </ac:spMkLst>
        </pc:spChg>
        <pc:spChg chg="mod">
          <ac:chgData name="Robyn Thomas" userId="bad88d26e1f3cc94" providerId="LiveId" clId="{678E19F8-BA59-415C-9E89-ACE4B2BD0AE7}" dt="2021-06-13T22:10:54.482" v="10849" actId="313"/>
          <ac:spMkLst>
            <pc:docMk/>
            <pc:sldMk cId="1484560302" sldId="411"/>
            <ac:spMk id="8" creationId="{0E9FAE99-54A1-4AC2-BB9F-6CD402A1C1B3}"/>
          </ac:spMkLst>
        </pc:spChg>
        <pc:spChg chg="add del mod">
          <ac:chgData name="Robyn Thomas" userId="bad88d26e1f3cc94" providerId="LiveId" clId="{678E19F8-BA59-415C-9E89-ACE4B2BD0AE7}" dt="2021-06-16T04:02:27.901" v="12924" actId="21"/>
          <ac:spMkLst>
            <pc:docMk/>
            <pc:sldMk cId="1484560302" sldId="411"/>
            <ac:spMk id="9" creationId="{14D20220-961F-49AF-92EA-7FBE531BABD2}"/>
          </ac:spMkLst>
        </pc:spChg>
      </pc:sldChg>
      <pc:sldChg chg="add del">
        <pc:chgData name="Robyn Thomas" userId="bad88d26e1f3cc94" providerId="LiveId" clId="{678E19F8-BA59-415C-9E89-ACE4B2BD0AE7}" dt="2021-06-16T04:06:41.973" v="13208" actId="47"/>
        <pc:sldMkLst>
          <pc:docMk/>
          <pc:sldMk cId="3702659864" sldId="412"/>
        </pc:sldMkLst>
      </pc:sldChg>
      <pc:sldChg chg="addSp modSp add del mod">
        <pc:chgData name="Robyn Thomas" userId="bad88d26e1f3cc94" providerId="LiveId" clId="{678E19F8-BA59-415C-9E89-ACE4B2BD0AE7}" dt="2021-06-16T04:05:38.677" v="13166" actId="47"/>
        <pc:sldMkLst>
          <pc:docMk/>
          <pc:sldMk cId="160264593" sldId="413"/>
        </pc:sldMkLst>
        <pc:spChg chg="mod">
          <ac:chgData name="Robyn Thomas" userId="bad88d26e1f3cc94" providerId="LiveId" clId="{678E19F8-BA59-415C-9E89-ACE4B2BD0AE7}" dt="2021-06-13T06:18:40.814" v="7993"/>
          <ac:spMkLst>
            <pc:docMk/>
            <pc:sldMk cId="160264593" sldId="413"/>
            <ac:spMk id="10" creationId="{99BB6024-7547-4F6E-9BC8-C3CB03C8B9E5}"/>
          </ac:spMkLst>
        </pc:spChg>
        <pc:spChg chg="mod">
          <ac:chgData name="Robyn Thomas" userId="bad88d26e1f3cc94" providerId="LiveId" clId="{678E19F8-BA59-415C-9E89-ACE4B2BD0AE7}" dt="2021-06-13T06:18:40.814" v="7993"/>
          <ac:spMkLst>
            <pc:docMk/>
            <pc:sldMk cId="160264593" sldId="413"/>
            <ac:spMk id="11" creationId="{AF2EA955-61BF-4F7B-BF2D-A55B97333BA9}"/>
          </ac:spMkLst>
        </pc:spChg>
        <pc:grpChg chg="add mod">
          <ac:chgData name="Robyn Thomas" userId="bad88d26e1f3cc94" providerId="LiveId" clId="{678E19F8-BA59-415C-9E89-ACE4B2BD0AE7}" dt="2021-06-13T06:18:44.806" v="7994" actId="1076"/>
          <ac:grpSpMkLst>
            <pc:docMk/>
            <pc:sldMk cId="160264593" sldId="413"/>
            <ac:grpSpMk id="9" creationId="{49590B04-7962-4F07-991B-972449D1174B}"/>
          </ac:grpSpMkLst>
        </pc:grpChg>
      </pc:sldChg>
      <pc:sldChg chg="addSp modSp add del mod setBg modNotesTx">
        <pc:chgData name="Robyn Thomas" userId="bad88d26e1f3cc94" providerId="LiveId" clId="{678E19F8-BA59-415C-9E89-ACE4B2BD0AE7}" dt="2021-06-16T00:00:15.615" v="11890" actId="47"/>
        <pc:sldMkLst>
          <pc:docMk/>
          <pc:sldMk cId="3559125891" sldId="415"/>
        </pc:sldMkLst>
        <pc:spChg chg="mod">
          <ac:chgData name="Robyn Thomas" userId="bad88d26e1f3cc94" providerId="LiveId" clId="{678E19F8-BA59-415C-9E89-ACE4B2BD0AE7}" dt="2021-06-13T05:58:08.176" v="7263" actId="14100"/>
          <ac:spMkLst>
            <pc:docMk/>
            <pc:sldMk cId="3559125891" sldId="415"/>
            <ac:spMk id="3" creationId="{C63DFC1A-AB4D-4C81-A029-465BF9019F90}"/>
          </ac:spMkLst>
        </pc:spChg>
        <pc:spChg chg="mod">
          <ac:chgData name="Robyn Thomas" userId="bad88d26e1f3cc94" providerId="LiveId" clId="{678E19F8-BA59-415C-9E89-ACE4B2BD0AE7}" dt="2021-06-13T05:58:16.769" v="7265" actId="1076"/>
          <ac:spMkLst>
            <pc:docMk/>
            <pc:sldMk cId="3559125891" sldId="415"/>
            <ac:spMk id="6" creationId="{60CA3FC2-69D5-46F9-A890-0E0E6D825261}"/>
          </ac:spMkLst>
        </pc:spChg>
        <pc:spChg chg="add mod">
          <ac:chgData name="Robyn Thomas" userId="bad88d26e1f3cc94" providerId="LiveId" clId="{678E19F8-BA59-415C-9E89-ACE4B2BD0AE7}" dt="2021-06-13T05:58:12.530" v="7264" actId="1076"/>
          <ac:spMkLst>
            <pc:docMk/>
            <pc:sldMk cId="3559125891" sldId="415"/>
            <ac:spMk id="7" creationId="{27EEA4D3-F2FC-430A-BDA5-2169FC215351}"/>
          </ac:spMkLst>
        </pc:spChg>
      </pc:sldChg>
      <pc:sldChg chg="modSp add del mod setBg modNotesTx">
        <pc:chgData name="Robyn Thomas" userId="bad88d26e1f3cc94" providerId="LiveId" clId="{678E19F8-BA59-415C-9E89-ACE4B2BD0AE7}" dt="2021-06-16T00:00:18.538" v="11895" actId="47"/>
        <pc:sldMkLst>
          <pc:docMk/>
          <pc:sldMk cId="94787042" sldId="416"/>
        </pc:sldMkLst>
        <pc:spChg chg="mod">
          <ac:chgData name="Robyn Thomas" userId="bad88d26e1f3cc94" providerId="LiveId" clId="{678E19F8-BA59-415C-9E89-ACE4B2BD0AE7}" dt="2021-06-13T06:04:36.714" v="7395" actId="14100"/>
          <ac:spMkLst>
            <pc:docMk/>
            <pc:sldMk cId="94787042" sldId="416"/>
            <ac:spMk id="2" creationId="{6C9579F9-EB7E-4AFE-A7EA-B296EFDC3181}"/>
          </ac:spMkLst>
        </pc:spChg>
        <pc:spChg chg="mod">
          <ac:chgData name="Robyn Thomas" userId="bad88d26e1f3cc94" providerId="LiveId" clId="{678E19F8-BA59-415C-9E89-ACE4B2BD0AE7}" dt="2021-06-13T06:04:31.834" v="7394" actId="255"/>
          <ac:spMkLst>
            <pc:docMk/>
            <pc:sldMk cId="94787042" sldId="416"/>
            <ac:spMk id="3" creationId="{E08BEC38-F0FB-48AD-9125-2A0AD830F7AD}"/>
          </ac:spMkLst>
        </pc:spChg>
      </pc:sldChg>
      <pc:sldChg chg="addSp delSp modSp add del mod setBg">
        <pc:chgData name="Robyn Thomas" userId="bad88d26e1f3cc94" providerId="LiveId" clId="{678E19F8-BA59-415C-9E89-ACE4B2BD0AE7}" dt="2021-06-16T00:00:18.010" v="11894" actId="47"/>
        <pc:sldMkLst>
          <pc:docMk/>
          <pc:sldMk cId="1692182322" sldId="417"/>
        </pc:sldMkLst>
        <pc:spChg chg="mod">
          <ac:chgData name="Robyn Thomas" userId="bad88d26e1f3cc94" providerId="LiveId" clId="{678E19F8-BA59-415C-9E89-ACE4B2BD0AE7}" dt="2021-06-13T06:02:24.241" v="7389" actId="1076"/>
          <ac:spMkLst>
            <pc:docMk/>
            <pc:sldMk cId="1692182322" sldId="417"/>
            <ac:spMk id="2" creationId="{6C9579F9-EB7E-4AFE-A7EA-B296EFDC3181}"/>
          </ac:spMkLst>
        </pc:spChg>
        <pc:spChg chg="mod">
          <ac:chgData name="Robyn Thomas" userId="bad88d26e1f3cc94" providerId="LiveId" clId="{678E19F8-BA59-415C-9E89-ACE4B2BD0AE7}" dt="2021-06-13T06:00:22.145" v="7385" actId="14100"/>
          <ac:spMkLst>
            <pc:docMk/>
            <pc:sldMk cId="1692182322" sldId="417"/>
            <ac:spMk id="3" creationId="{C63DFC1A-AB4D-4C81-A029-465BF9019F90}"/>
          </ac:spMkLst>
        </pc:spChg>
        <pc:spChg chg="mod">
          <ac:chgData name="Robyn Thomas" userId="bad88d26e1f3cc94" providerId="LiveId" clId="{678E19F8-BA59-415C-9E89-ACE4B2BD0AE7}" dt="2021-06-13T06:02:28.365" v="7391" actId="255"/>
          <ac:spMkLst>
            <pc:docMk/>
            <pc:sldMk cId="1692182322" sldId="417"/>
            <ac:spMk id="6" creationId="{D4D4D49D-B155-47C7-9850-2ED82C3D82A0}"/>
          </ac:spMkLst>
        </pc:spChg>
        <pc:spChg chg="add del">
          <ac:chgData name="Robyn Thomas" userId="bad88d26e1f3cc94" providerId="LiveId" clId="{678E19F8-BA59-415C-9E89-ACE4B2BD0AE7}" dt="2021-06-13T06:04:15.999" v="7393" actId="21"/>
          <ac:spMkLst>
            <pc:docMk/>
            <pc:sldMk cId="1692182322" sldId="417"/>
            <ac:spMk id="7" creationId="{F8E9B811-7210-4712-A790-9096DABAF641}"/>
          </ac:spMkLst>
        </pc:spChg>
        <pc:spChg chg="add mod">
          <ac:chgData name="Robyn Thomas" userId="bad88d26e1f3cc94" providerId="LiveId" clId="{678E19F8-BA59-415C-9E89-ACE4B2BD0AE7}" dt="2021-06-13T06:17:13.858" v="7987" actId="164"/>
          <ac:spMkLst>
            <pc:docMk/>
            <pc:sldMk cId="1692182322" sldId="417"/>
            <ac:spMk id="8" creationId="{A8CDE621-502F-4985-872A-30525EB9D919}"/>
          </ac:spMkLst>
        </pc:spChg>
        <pc:spChg chg="add mod">
          <ac:chgData name="Robyn Thomas" userId="bad88d26e1f3cc94" providerId="LiveId" clId="{678E19F8-BA59-415C-9E89-ACE4B2BD0AE7}" dt="2021-06-13T06:17:13.858" v="7987" actId="164"/>
          <ac:spMkLst>
            <pc:docMk/>
            <pc:sldMk cId="1692182322" sldId="417"/>
            <ac:spMk id="9" creationId="{813FC504-8EFD-4496-80D3-B9932A471E86}"/>
          </ac:spMkLst>
        </pc:spChg>
        <pc:grpChg chg="add mod">
          <ac:chgData name="Robyn Thomas" userId="bad88d26e1f3cc94" providerId="LiveId" clId="{678E19F8-BA59-415C-9E89-ACE4B2BD0AE7}" dt="2021-06-13T06:17:37.700" v="7990" actId="1076"/>
          <ac:grpSpMkLst>
            <pc:docMk/>
            <pc:sldMk cId="1692182322" sldId="417"/>
            <ac:grpSpMk id="10" creationId="{1CEF95A8-0AE5-4540-A08C-0464C445E961}"/>
          </ac:grpSpMkLst>
        </pc:grpChg>
        <pc:picChg chg="mod">
          <ac:chgData name="Robyn Thomas" userId="bad88d26e1f3cc94" providerId="LiveId" clId="{678E19F8-BA59-415C-9E89-ACE4B2BD0AE7}" dt="2021-06-13T06:17:30.411" v="7989" actId="1076"/>
          <ac:picMkLst>
            <pc:docMk/>
            <pc:sldMk cId="1692182322" sldId="417"/>
            <ac:picMk id="4" creationId="{6E64EC81-54CC-4D29-8BD0-3CD32791A6C8}"/>
          </ac:picMkLst>
        </pc:picChg>
      </pc:sldChg>
      <pc:sldChg chg="addSp modSp add del mod setBg modNotesTx">
        <pc:chgData name="Robyn Thomas" userId="bad88d26e1f3cc94" providerId="LiveId" clId="{678E19F8-BA59-415C-9E89-ACE4B2BD0AE7}" dt="2021-06-16T00:00:17.058" v="11892" actId="47"/>
        <pc:sldMkLst>
          <pc:docMk/>
          <pc:sldMk cId="4038898769" sldId="418"/>
        </pc:sldMkLst>
        <pc:spChg chg="mod">
          <ac:chgData name="Robyn Thomas" userId="bad88d26e1f3cc94" providerId="LiveId" clId="{678E19F8-BA59-415C-9E89-ACE4B2BD0AE7}" dt="2021-06-13T05:58:41.367" v="7267" actId="14100"/>
          <ac:spMkLst>
            <pc:docMk/>
            <pc:sldMk cId="4038898769" sldId="418"/>
            <ac:spMk id="3" creationId="{C63DFC1A-AB4D-4C81-A029-465BF9019F90}"/>
          </ac:spMkLst>
        </pc:spChg>
        <pc:spChg chg="mod">
          <ac:chgData name="Robyn Thomas" userId="bad88d26e1f3cc94" providerId="LiveId" clId="{678E19F8-BA59-415C-9E89-ACE4B2BD0AE7}" dt="2021-06-13T05:58:45.359" v="7268" actId="1076"/>
          <ac:spMkLst>
            <pc:docMk/>
            <pc:sldMk cId="4038898769" sldId="418"/>
            <ac:spMk id="6" creationId="{ADDE7CDD-4DBD-4788-80AA-544651EA0CFA}"/>
          </ac:spMkLst>
        </pc:spChg>
        <pc:spChg chg="add mod">
          <ac:chgData name="Robyn Thomas" userId="bad88d26e1f3cc94" providerId="LiveId" clId="{678E19F8-BA59-415C-9E89-ACE4B2BD0AE7}" dt="2021-06-13T05:59:15.185" v="7271" actId="1076"/>
          <ac:spMkLst>
            <pc:docMk/>
            <pc:sldMk cId="4038898769" sldId="418"/>
            <ac:spMk id="7" creationId="{904C6769-D3A9-4B8B-B91F-1C6B723EDE4F}"/>
          </ac:spMkLst>
        </pc:spChg>
      </pc:sldChg>
      <pc:sldChg chg="add del setBg">
        <pc:chgData name="Robyn Thomas" userId="bad88d26e1f3cc94" providerId="LiveId" clId="{678E19F8-BA59-415C-9E89-ACE4B2BD0AE7}" dt="2021-06-16T00:00:16.555" v="11891" actId="47"/>
        <pc:sldMkLst>
          <pc:docMk/>
          <pc:sldMk cId="1953176590" sldId="419"/>
        </pc:sldMkLst>
      </pc:sldChg>
      <pc:sldChg chg="add del setBg modNotesTx">
        <pc:chgData name="Robyn Thomas" userId="bad88d26e1f3cc94" providerId="LiveId" clId="{678E19F8-BA59-415C-9E89-ACE4B2BD0AE7}" dt="2021-06-16T00:00:17.532" v="11893" actId="47"/>
        <pc:sldMkLst>
          <pc:docMk/>
          <pc:sldMk cId="73333869" sldId="420"/>
        </pc:sldMkLst>
      </pc:sldChg>
      <pc:sldChg chg="addSp delSp modSp add del mod setBg">
        <pc:chgData name="Robyn Thomas" userId="bad88d26e1f3cc94" providerId="LiveId" clId="{678E19F8-BA59-415C-9E89-ACE4B2BD0AE7}" dt="2021-06-16T00:00:19.771" v="11897" actId="47"/>
        <pc:sldMkLst>
          <pc:docMk/>
          <pc:sldMk cId="4031658249" sldId="421"/>
        </pc:sldMkLst>
        <pc:spChg chg="del">
          <ac:chgData name="Robyn Thomas" userId="bad88d26e1f3cc94" providerId="LiveId" clId="{678E19F8-BA59-415C-9E89-ACE4B2BD0AE7}" dt="2021-06-13T06:06:18.520" v="7409" actId="21"/>
          <ac:spMkLst>
            <pc:docMk/>
            <pc:sldMk cId="4031658249" sldId="421"/>
            <ac:spMk id="2" creationId="{6C9579F9-EB7E-4AFE-A7EA-B296EFDC3181}"/>
          </ac:spMkLst>
        </pc:spChg>
        <pc:spChg chg="mod">
          <ac:chgData name="Robyn Thomas" userId="bad88d26e1f3cc94" providerId="LiveId" clId="{678E19F8-BA59-415C-9E89-ACE4B2BD0AE7}" dt="2021-06-13T06:05:46.733" v="7405" actId="14100"/>
          <ac:spMkLst>
            <pc:docMk/>
            <pc:sldMk cId="4031658249" sldId="421"/>
            <ac:spMk id="3" creationId="{C63DFC1A-AB4D-4C81-A029-465BF9019F90}"/>
          </ac:spMkLst>
        </pc:spChg>
        <pc:spChg chg="mod">
          <ac:chgData name="Robyn Thomas" userId="bad88d26e1f3cc94" providerId="LiveId" clId="{678E19F8-BA59-415C-9E89-ACE4B2BD0AE7}" dt="2021-06-13T06:07:10.961" v="7420" actId="1076"/>
          <ac:spMkLst>
            <pc:docMk/>
            <pc:sldMk cId="4031658249" sldId="421"/>
            <ac:spMk id="5" creationId="{CF140910-BC99-4434-A020-7F136BFF8A11}"/>
          </ac:spMkLst>
        </pc:spChg>
        <pc:spChg chg="mod">
          <ac:chgData name="Robyn Thomas" userId="bad88d26e1f3cc94" providerId="LiveId" clId="{678E19F8-BA59-415C-9E89-ACE4B2BD0AE7}" dt="2021-06-13T06:07:14.567" v="7425" actId="20577"/>
          <ac:spMkLst>
            <pc:docMk/>
            <pc:sldMk cId="4031658249" sldId="421"/>
            <ac:spMk id="6" creationId="{D4D4D49D-B155-47C7-9850-2ED82C3D82A0}"/>
          </ac:spMkLst>
        </pc:spChg>
        <pc:spChg chg="add del mod">
          <ac:chgData name="Robyn Thomas" userId="bad88d26e1f3cc94" providerId="LiveId" clId="{678E19F8-BA59-415C-9E89-ACE4B2BD0AE7}" dt="2021-06-13T06:06:33.209" v="7413" actId="21"/>
          <ac:spMkLst>
            <pc:docMk/>
            <pc:sldMk cId="4031658249" sldId="421"/>
            <ac:spMk id="7" creationId="{BA30CB25-0DEA-4684-A62B-DBA4146E7D2E}"/>
          </ac:spMkLst>
        </pc:spChg>
        <pc:spChg chg="add mod ord">
          <ac:chgData name="Robyn Thomas" userId="bad88d26e1f3cc94" providerId="LiveId" clId="{678E19F8-BA59-415C-9E89-ACE4B2BD0AE7}" dt="2021-06-13T06:06:52.501" v="7417" actId="1076"/>
          <ac:spMkLst>
            <pc:docMk/>
            <pc:sldMk cId="4031658249" sldId="421"/>
            <ac:spMk id="8" creationId="{7EAFC2F0-0973-406D-B063-265BEB4260AD}"/>
          </ac:spMkLst>
        </pc:spChg>
      </pc:sldChg>
      <pc:sldChg chg="modSp add del mod setBg">
        <pc:chgData name="Robyn Thomas" userId="bad88d26e1f3cc94" providerId="LiveId" clId="{678E19F8-BA59-415C-9E89-ACE4B2BD0AE7}" dt="2021-06-16T00:00:19.122" v="11896" actId="47"/>
        <pc:sldMkLst>
          <pc:docMk/>
          <pc:sldMk cId="2174582226" sldId="422"/>
        </pc:sldMkLst>
        <pc:spChg chg="mod">
          <ac:chgData name="Robyn Thomas" userId="bad88d26e1f3cc94" providerId="LiveId" clId="{678E19F8-BA59-415C-9E89-ACE4B2BD0AE7}" dt="2021-06-13T06:05:12.246" v="7400" actId="14100"/>
          <ac:spMkLst>
            <pc:docMk/>
            <pc:sldMk cId="2174582226" sldId="422"/>
            <ac:spMk id="2" creationId="{6C9579F9-EB7E-4AFE-A7EA-B296EFDC3181}"/>
          </ac:spMkLst>
        </pc:spChg>
        <pc:spChg chg="mod">
          <ac:chgData name="Robyn Thomas" userId="bad88d26e1f3cc94" providerId="LiveId" clId="{678E19F8-BA59-415C-9E89-ACE4B2BD0AE7}" dt="2021-06-13T06:05:16.771" v="7401" actId="1076"/>
          <ac:spMkLst>
            <pc:docMk/>
            <pc:sldMk cId="2174582226" sldId="422"/>
            <ac:spMk id="3" creationId="{E08BEC38-F0FB-48AD-9125-2A0AD830F7AD}"/>
          </ac:spMkLst>
        </pc:spChg>
        <pc:picChg chg="mod">
          <ac:chgData name="Robyn Thomas" userId="bad88d26e1f3cc94" providerId="LiveId" clId="{678E19F8-BA59-415C-9E89-ACE4B2BD0AE7}" dt="2021-06-13T06:04:58.397" v="7398" actId="1076"/>
          <ac:picMkLst>
            <pc:docMk/>
            <pc:sldMk cId="2174582226" sldId="422"/>
            <ac:picMk id="4" creationId="{6E64EC81-54CC-4D29-8BD0-3CD32791A6C8}"/>
          </ac:picMkLst>
        </pc:picChg>
      </pc:sldChg>
      <pc:sldChg chg="delSp add ord setBg delDesignElem modNotesTx">
        <pc:chgData name="Robyn Thomas" userId="bad88d26e1f3cc94" providerId="LiveId" clId="{678E19F8-BA59-415C-9E89-ACE4B2BD0AE7}" dt="2021-06-16T08:31:50.571" v="14610" actId="20577"/>
        <pc:sldMkLst>
          <pc:docMk/>
          <pc:sldMk cId="3114107710" sldId="423"/>
        </pc:sldMkLst>
        <pc:spChg chg="del">
          <ac:chgData name="Robyn Thomas" userId="bad88d26e1f3cc94" providerId="LiveId" clId="{678E19F8-BA59-415C-9E89-ACE4B2BD0AE7}" dt="2021-06-13T05:27:58.682" v="6747"/>
          <ac:spMkLst>
            <pc:docMk/>
            <pc:sldMk cId="3114107710" sldId="423"/>
            <ac:spMk id="16" creationId="{AB45A142-4255-493C-8284-5D566C121B10}"/>
          </ac:spMkLst>
        </pc:spChg>
        <pc:cxnChg chg="del">
          <ac:chgData name="Robyn Thomas" userId="bad88d26e1f3cc94" providerId="LiveId" clId="{678E19F8-BA59-415C-9E89-ACE4B2BD0AE7}" dt="2021-06-13T05:27:58.682" v="6747"/>
          <ac:cxnSpMkLst>
            <pc:docMk/>
            <pc:sldMk cId="3114107710" sldId="423"/>
            <ac:cxnSpMk id="18" creationId="{38FB9660-F42F-4313-BBC4-47C007FE484C}"/>
          </ac:cxnSpMkLst>
        </pc:cxnChg>
      </pc:sldChg>
      <pc:sldChg chg="addSp new del ord">
        <pc:chgData name="Robyn Thomas" userId="bad88d26e1f3cc94" providerId="LiveId" clId="{678E19F8-BA59-415C-9E89-ACE4B2BD0AE7}" dt="2021-06-13T05:36:02.412" v="6955" actId="2696"/>
        <pc:sldMkLst>
          <pc:docMk/>
          <pc:sldMk cId="3506520342" sldId="424"/>
        </pc:sldMkLst>
        <pc:picChg chg="add">
          <ac:chgData name="Robyn Thomas" userId="bad88d26e1f3cc94" providerId="LiveId" clId="{678E19F8-BA59-415C-9E89-ACE4B2BD0AE7}" dt="2021-06-13T05:35:55.791" v="6954"/>
          <ac:picMkLst>
            <pc:docMk/>
            <pc:sldMk cId="3506520342" sldId="424"/>
            <ac:picMk id="2" creationId="{E2522E53-3947-4E6B-AFB9-97A9339947C9}"/>
          </ac:picMkLst>
        </pc:picChg>
      </pc:sldChg>
      <pc:sldChg chg="modSp add del mod ord">
        <pc:chgData name="Robyn Thomas" userId="bad88d26e1f3cc94" providerId="LiveId" clId="{678E19F8-BA59-415C-9E89-ACE4B2BD0AE7}" dt="2021-06-15T23:54:46.972" v="11882" actId="47"/>
        <pc:sldMkLst>
          <pc:docMk/>
          <pc:sldMk cId="4260956522" sldId="424"/>
        </pc:sldMkLst>
        <pc:spChg chg="mod">
          <ac:chgData name="Robyn Thomas" userId="bad88d26e1f3cc94" providerId="LiveId" clId="{678E19F8-BA59-415C-9E89-ACE4B2BD0AE7}" dt="2021-06-13T05:56:21.194" v="7257" actId="207"/>
          <ac:spMkLst>
            <pc:docMk/>
            <pc:sldMk cId="4260956522" sldId="424"/>
            <ac:spMk id="3" creationId="{0F1D4B17-46F9-4000-8B29-D740EA20BFD0}"/>
          </ac:spMkLst>
        </pc:spChg>
      </pc:sldChg>
      <pc:sldChg chg="modSp add del mod">
        <pc:chgData name="Robyn Thomas" userId="bad88d26e1f3cc94" providerId="LiveId" clId="{678E19F8-BA59-415C-9E89-ACE4B2BD0AE7}" dt="2021-06-16T00:00:21.474" v="11899" actId="47"/>
        <pc:sldMkLst>
          <pc:docMk/>
          <pc:sldMk cId="2097734903" sldId="425"/>
        </pc:sldMkLst>
        <pc:spChg chg="mod">
          <ac:chgData name="Robyn Thomas" userId="bad88d26e1f3cc94" providerId="LiveId" clId="{678E19F8-BA59-415C-9E89-ACE4B2BD0AE7}" dt="2021-06-13T23:55:37.659" v="11082" actId="20577"/>
          <ac:spMkLst>
            <pc:docMk/>
            <pc:sldMk cId="2097734903" sldId="425"/>
            <ac:spMk id="3" creationId="{0F1D4B17-46F9-4000-8B29-D740EA20BFD0}"/>
          </ac:spMkLst>
        </pc:spChg>
      </pc:sldChg>
      <pc:sldChg chg="modSp add del mod">
        <pc:chgData name="Robyn Thomas" userId="bad88d26e1f3cc94" providerId="LiveId" clId="{678E19F8-BA59-415C-9E89-ACE4B2BD0AE7}" dt="2021-06-16T00:01:01.007" v="11900" actId="47"/>
        <pc:sldMkLst>
          <pc:docMk/>
          <pc:sldMk cId="1454973647" sldId="426"/>
        </pc:sldMkLst>
        <pc:spChg chg="mod">
          <ac:chgData name="Robyn Thomas" userId="bad88d26e1f3cc94" providerId="LiveId" clId="{678E19F8-BA59-415C-9E89-ACE4B2BD0AE7}" dt="2021-06-13T05:37:23.267" v="6968" actId="207"/>
          <ac:spMkLst>
            <pc:docMk/>
            <pc:sldMk cId="1454973647" sldId="426"/>
            <ac:spMk id="3" creationId="{0F1D4B17-46F9-4000-8B29-D740EA20BFD0}"/>
          </ac:spMkLst>
        </pc:spChg>
      </pc:sldChg>
      <pc:sldChg chg="new del ord">
        <pc:chgData name="Robyn Thomas" userId="bad88d26e1f3cc94" providerId="LiveId" clId="{678E19F8-BA59-415C-9E89-ACE4B2BD0AE7}" dt="2021-06-13T05:56:34.494" v="7258" actId="2696"/>
        <pc:sldMkLst>
          <pc:docMk/>
          <pc:sldMk cId="2871401404" sldId="427"/>
        </pc:sldMkLst>
      </pc:sldChg>
      <pc:sldChg chg="delSp modSp add del mod setBg delDesignElem modNotesTx">
        <pc:chgData name="Robyn Thomas" userId="bad88d26e1f3cc94" providerId="LiveId" clId="{678E19F8-BA59-415C-9E89-ACE4B2BD0AE7}" dt="2021-06-16T09:28:07.488" v="15935" actId="47"/>
        <pc:sldMkLst>
          <pc:docMk/>
          <pc:sldMk cId="2708014083" sldId="428"/>
        </pc:sldMkLst>
        <pc:spChg chg="del">
          <ac:chgData name="Robyn Thomas" userId="bad88d26e1f3cc94" providerId="LiveId" clId="{678E19F8-BA59-415C-9E89-ACE4B2BD0AE7}" dt="2021-06-13T06:10:03.694" v="7631" actId="21"/>
          <ac:spMkLst>
            <pc:docMk/>
            <pc:sldMk cId="2708014083" sldId="428"/>
            <ac:spMk id="2" creationId="{3758AA81-D992-41C3-82D5-3B83A13FC44B}"/>
          </ac:spMkLst>
        </pc:spChg>
        <pc:spChg chg="mod">
          <ac:chgData name="Robyn Thomas" userId="bad88d26e1f3cc94" providerId="LiveId" clId="{678E19F8-BA59-415C-9E89-ACE4B2BD0AE7}" dt="2021-06-13T06:10:08.438" v="7632" actId="1076"/>
          <ac:spMkLst>
            <pc:docMk/>
            <pc:sldMk cId="2708014083" sldId="428"/>
            <ac:spMk id="3" creationId="{74C75F2B-39B5-475A-AF96-29D1EC90E764}"/>
          </ac:spMkLst>
        </pc:spChg>
        <pc:spChg chg="del">
          <ac:chgData name="Robyn Thomas" userId="bad88d26e1f3cc94" providerId="LiveId" clId="{678E19F8-BA59-415C-9E89-ACE4B2BD0AE7}" dt="2021-06-13T05:45:33.842" v="6973"/>
          <ac:spMkLst>
            <pc:docMk/>
            <pc:sldMk cId="2708014083" sldId="428"/>
            <ac:spMk id="17" creationId="{4F74D28C-3268-4E35-8EE1-D92CB4A85A7D}"/>
          </ac:spMkLst>
        </pc:spChg>
      </pc:sldChg>
      <pc:sldChg chg="add del">
        <pc:chgData name="Robyn Thomas" userId="bad88d26e1f3cc94" providerId="LiveId" clId="{678E19F8-BA59-415C-9E89-ACE4B2BD0AE7}" dt="2021-06-16T04:03:16.685" v="12962" actId="47"/>
        <pc:sldMkLst>
          <pc:docMk/>
          <pc:sldMk cId="3838420706" sldId="436"/>
        </pc:sldMkLst>
      </pc:sldChg>
      <pc:sldChg chg="addSp modSp add mod modNotesTx">
        <pc:chgData name="Robyn Thomas" userId="bad88d26e1f3cc94" providerId="LiveId" clId="{678E19F8-BA59-415C-9E89-ACE4B2BD0AE7}" dt="2021-06-16T11:17:41.514" v="17141" actId="20577"/>
        <pc:sldMkLst>
          <pc:docMk/>
          <pc:sldMk cId="4106931850" sldId="437"/>
        </pc:sldMkLst>
        <pc:spChg chg="mod">
          <ac:chgData name="Robyn Thomas" userId="bad88d26e1f3cc94" providerId="LiveId" clId="{678E19F8-BA59-415C-9E89-ACE4B2BD0AE7}" dt="2021-06-16T09:17:58.340" v="15806"/>
          <ac:spMkLst>
            <pc:docMk/>
            <pc:sldMk cId="4106931850" sldId="437"/>
            <ac:spMk id="2" creationId="{00000000-0000-0000-0000-000000000000}"/>
          </ac:spMkLst>
        </pc:spChg>
        <pc:spChg chg="add mod">
          <ac:chgData name="Robyn Thomas" userId="bad88d26e1f3cc94" providerId="LiveId" clId="{678E19F8-BA59-415C-9E89-ACE4B2BD0AE7}" dt="2021-06-13T06:29:13.775" v="8755" actId="1076"/>
          <ac:spMkLst>
            <pc:docMk/>
            <pc:sldMk cId="4106931850" sldId="437"/>
            <ac:spMk id="6" creationId="{F92A0724-15E4-41DA-B630-24CF308B2672}"/>
          </ac:spMkLst>
        </pc:spChg>
        <pc:graphicFrameChg chg="mod">
          <ac:chgData name="Robyn Thomas" userId="bad88d26e1f3cc94" providerId="LiveId" clId="{678E19F8-BA59-415C-9E89-ACE4B2BD0AE7}" dt="2021-06-13T06:28:56.300" v="8753"/>
          <ac:graphicFrameMkLst>
            <pc:docMk/>
            <pc:sldMk cId="4106931850" sldId="437"/>
            <ac:graphicFrameMk id="5" creationId="{00000000-0000-0000-0000-000000000000}"/>
          </ac:graphicFrameMkLst>
        </pc:graphicFrameChg>
      </pc:sldChg>
      <pc:sldChg chg="new del">
        <pc:chgData name="Robyn Thomas" userId="bad88d26e1f3cc94" providerId="LiveId" clId="{678E19F8-BA59-415C-9E89-ACE4B2BD0AE7}" dt="2021-06-13T06:34:56.875" v="8771" actId="2696"/>
        <pc:sldMkLst>
          <pc:docMk/>
          <pc:sldMk cId="288662520" sldId="438"/>
        </pc:sldMkLst>
      </pc:sldChg>
      <pc:sldChg chg="delSp modSp add mod modTransition modAnim modNotes modNotesTx">
        <pc:chgData name="Robyn Thomas" userId="bad88d26e1f3cc94" providerId="LiveId" clId="{678E19F8-BA59-415C-9E89-ACE4B2BD0AE7}" dt="2021-06-17T22:20:29.964" v="17316"/>
        <pc:sldMkLst>
          <pc:docMk/>
          <pc:sldMk cId="0" sldId="439"/>
        </pc:sldMkLst>
        <pc:spChg chg="mod">
          <ac:chgData name="Robyn Thomas" userId="bad88d26e1f3cc94" providerId="LiveId" clId="{678E19F8-BA59-415C-9E89-ACE4B2BD0AE7}" dt="2021-06-16T09:17:58.340" v="15806"/>
          <ac:spMkLst>
            <pc:docMk/>
            <pc:sldMk cId="0" sldId="439"/>
            <ac:spMk id="128" creationId="{00000000-0000-0000-0000-000000000000}"/>
          </ac:spMkLst>
        </pc:spChg>
        <pc:spChg chg="mod">
          <ac:chgData name="Robyn Thomas" userId="bad88d26e1f3cc94" providerId="LiveId" clId="{678E19F8-BA59-415C-9E89-ACE4B2BD0AE7}" dt="2021-06-16T09:17:58.340" v="15806"/>
          <ac:spMkLst>
            <pc:docMk/>
            <pc:sldMk cId="0" sldId="439"/>
            <ac:spMk id="129" creationId="{00000000-0000-0000-0000-000000000000}"/>
          </ac:spMkLst>
        </pc:spChg>
        <pc:spChg chg="del">
          <ac:chgData name="Robyn Thomas" userId="bad88d26e1f3cc94" providerId="LiveId" clId="{678E19F8-BA59-415C-9E89-ACE4B2BD0AE7}" dt="2021-06-13T22:11:43.747" v="10853" actId="478"/>
          <ac:spMkLst>
            <pc:docMk/>
            <pc:sldMk cId="0" sldId="439"/>
            <ac:spMk id="130" creationId="{00000000-0000-0000-0000-000000000000}"/>
          </ac:spMkLst>
        </pc:spChg>
      </pc:sldChg>
      <pc:sldChg chg="modSp add del mod ord">
        <pc:chgData name="Robyn Thomas" userId="bad88d26e1f3cc94" providerId="LiveId" clId="{678E19F8-BA59-415C-9E89-ACE4B2BD0AE7}" dt="2021-06-16T00:29:49.327" v="12268" actId="47"/>
        <pc:sldMkLst>
          <pc:docMk/>
          <pc:sldMk cId="1516981523" sldId="440"/>
        </pc:sldMkLst>
        <pc:spChg chg="mod">
          <ac:chgData name="Robyn Thomas" userId="bad88d26e1f3cc94" providerId="LiveId" clId="{678E19F8-BA59-415C-9E89-ACE4B2BD0AE7}" dt="2021-06-13T23:57:02.527" v="11088" actId="20577"/>
          <ac:spMkLst>
            <pc:docMk/>
            <pc:sldMk cId="1516981523" sldId="440"/>
            <ac:spMk id="3" creationId="{0F1D4B17-46F9-4000-8B29-D740EA20BFD0}"/>
          </ac:spMkLst>
        </pc:spChg>
      </pc:sldChg>
      <pc:sldChg chg="modSp new mod modNotesTx">
        <pc:chgData name="Robyn Thomas" userId="bad88d26e1f3cc94" providerId="LiveId" clId="{678E19F8-BA59-415C-9E89-ACE4B2BD0AE7}" dt="2021-06-16T09:17:58.340" v="15806"/>
        <pc:sldMkLst>
          <pc:docMk/>
          <pc:sldMk cId="3626232048" sldId="441"/>
        </pc:sldMkLst>
        <pc:spChg chg="mod">
          <ac:chgData name="Robyn Thomas" userId="bad88d26e1f3cc94" providerId="LiveId" clId="{678E19F8-BA59-415C-9E89-ACE4B2BD0AE7}" dt="2021-06-16T09:17:58.340" v="15806"/>
          <ac:spMkLst>
            <pc:docMk/>
            <pc:sldMk cId="3626232048" sldId="441"/>
            <ac:spMk id="2" creationId="{FBF21BDB-AEBD-44F8-8336-830661DE07C6}"/>
          </ac:spMkLst>
        </pc:spChg>
        <pc:spChg chg="mod">
          <ac:chgData name="Robyn Thomas" userId="bad88d26e1f3cc94" providerId="LiveId" clId="{678E19F8-BA59-415C-9E89-ACE4B2BD0AE7}" dt="2021-06-16T09:17:58.340" v="15806"/>
          <ac:spMkLst>
            <pc:docMk/>
            <pc:sldMk cId="3626232048" sldId="441"/>
            <ac:spMk id="3" creationId="{65AC6A47-4CAE-458E-9D86-C63281A44A3F}"/>
          </ac:spMkLst>
        </pc:spChg>
      </pc:sldChg>
      <pc:sldChg chg="modSp new add del mod modNotesTx">
        <pc:chgData name="Robyn Thomas" userId="bad88d26e1f3cc94" providerId="LiveId" clId="{678E19F8-BA59-415C-9E89-ACE4B2BD0AE7}" dt="2021-06-16T09:17:58.340" v="15806"/>
        <pc:sldMkLst>
          <pc:docMk/>
          <pc:sldMk cId="464189050" sldId="442"/>
        </pc:sldMkLst>
        <pc:spChg chg="mod">
          <ac:chgData name="Robyn Thomas" userId="bad88d26e1f3cc94" providerId="LiveId" clId="{678E19F8-BA59-415C-9E89-ACE4B2BD0AE7}" dt="2021-06-16T09:17:58.340" v="15806"/>
          <ac:spMkLst>
            <pc:docMk/>
            <pc:sldMk cId="464189050" sldId="442"/>
            <ac:spMk id="2" creationId="{DD0BE768-334F-47CC-B383-1F8C9CCC6309}"/>
          </ac:spMkLst>
        </pc:spChg>
        <pc:spChg chg="mod">
          <ac:chgData name="Robyn Thomas" userId="bad88d26e1f3cc94" providerId="LiveId" clId="{678E19F8-BA59-415C-9E89-ACE4B2BD0AE7}" dt="2021-06-16T09:15:40.555" v="15664"/>
          <ac:spMkLst>
            <pc:docMk/>
            <pc:sldMk cId="464189050" sldId="442"/>
            <ac:spMk id="3" creationId="{CBA53A02-4F8F-4C40-90FC-2E02EDEE0C89}"/>
          </ac:spMkLst>
        </pc:spChg>
      </pc:sldChg>
      <pc:sldChg chg="addSp delSp modSp new mod ord modNotesTx">
        <pc:chgData name="Robyn Thomas" userId="bad88d26e1f3cc94" providerId="LiveId" clId="{678E19F8-BA59-415C-9E89-ACE4B2BD0AE7}" dt="2021-06-16T11:21:44.951" v="17284"/>
        <pc:sldMkLst>
          <pc:docMk/>
          <pc:sldMk cId="596116972" sldId="443"/>
        </pc:sldMkLst>
        <pc:spChg chg="mod">
          <ac:chgData name="Robyn Thomas" userId="bad88d26e1f3cc94" providerId="LiveId" clId="{678E19F8-BA59-415C-9E89-ACE4B2BD0AE7}" dt="2021-06-16T09:17:58.340" v="15806"/>
          <ac:spMkLst>
            <pc:docMk/>
            <pc:sldMk cId="596116972" sldId="443"/>
            <ac:spMk id="2" creationId="{FBB07F0E-4373-4015-8BD3-BB606A084A9D}"/>
          </ac:spMkLst>
        </pc:spChg>
        <pc:spChg chg="del">
          <ac:chgData name="Robyn Thomas" userId="bad88d26e1f3cc94" providerId="LiveId" clId="{678E19F8-BA59-415C-9E89-ACE4B2BD0AE7}" dt="2021-06-13T07:30:12.578" v="10578"/>
          <ac:spMkLst>
            <pc:docMk/>
            <pc:sldMk cId="596116972" sldId="443"/>
            <ac:spMk id="3" creationId="{5940F59C-6C95-4F88-81E3-9FB16E6CB818}"/>
          </ac:spMkLst>
        </pc:spChg>
        <pc:picChg chg="add mod">
          <ac:chgData name="Robyn Thomas" userId="bad88d26e1f3cc94" providerId="LiveId" clId="{678E19F8-BA59-415C-9E89-ACE4B2BD0AE7}" dt="2021-06-16T09:17:58.340" v="15806"/>
          <ac:picMkLst>
            <pc:docMk/>
            <pc:sldMk cId="596116972" sldId="443"/>
            <ac:picMk id="4" creationId="{FA01991E-FDD8-4002-A1ED-970F67C329E3}"/>
          </ac:picMkLst>
        </pc:picChg>
      </pc:sldChg>
      <pc:sldChg chg="addSp delSp modSp new mod modNotesTx">
        <pc:chgData name="Robyn Thomas" userId="bad88d26e1f3cc94" providerId="LiveId" clId="{678E19F8-BA59-415C-9E89-ACE4B2BD0AE7}" dt="2021-06-16T09:17:58.340" v="15806"/>
        <pc:sldMkLst>
          <pc:docMk/>
          <pc:sldMk cId="4115019583" sldId="444"/>
        </pc:sldMkLst>
        <pc:spChg chg="mod">
          <ac:chgData name="Robyn Thomas" userId="bad88d26e1f3cc94" providerId="LiveId" clId="{678E19F8-BA59-415C-9E89-ACE4B2BD0AE7}" dt="2021-06-16T09:17:58.340" v="15806"/>
          <ac:spMkLst>
            <pc:docMk/>
            <pc:sldMk cId="4115019583" sldId="444"/>
            <ac:spMk id="2" creationId="{59303B4E-76C4-44EA-95C1-579ABA2E1131}"/>
          </ac:spMkLst>
        </pc:spChg>
        <pc:spChg chg="del">
          <ac:chgData name="Robyn Thomas" userId="bad88d26e1f3cc94" providerId="LiveId" clId="{678E19F8-BA59-415C-9E89-ACE4B2BD0AE7}" dt="2021-06-13T07:33:02.877" v="10597"/>
          <ac:spMkLst>
            <pc:docMk/>
            <pc:sldMk cId="4115019583" sldId="444"/>
            <ac:spMk id="3" creationId="{47872924-CD06-4263-9F71-AA17904B8266}"/>
          </ac:spMkLst>
        </pc:spChg>
        <pc:picChg chg="add del">
          <ac:chgData name="Robyn Thomas" userId="bad88d26e1f3cc94" providerId="LiveId" clId="{678E19F8-BA59-415C-9E89-ACE4B2BD0AE7}" dt="2021-06-13T07:32:40.262" v="10586"/>
          <ac:picMkLst>
            <pc:docMk/>
            <pc:sldMk cId="4115019583" sldId="444"/>
            <ac:picMk id="4" creationId="{BDF75B86-896F-4D22-934F-B0C66AC987FD}"/>
          </ac:picMkLst>
        </pc:picChg>
        <pc:picChg chg="add mod">
          <ac:chgData name="Robyn Thomas" userId="bad88d26e1f3cc94" providerId="LiveId" clId="{678E19F8-BA59-415C-9E89-ACE4B2BD0AE7}" dt="2021-06-13T07:34:07.560" v="10606" actId="1076"/>
          <ac:picMkLst>
            <pc:docMk/>
            <pc:sldMk cId="4115019583" sldId="444"/>
            <ac:picMk id="5" creationId="{F1490240-DA0D-4672-9FAB-42DD7CF398FB}"/>
          </ac:picMkLst>
        </pc:picChg>
        <pc:picChg chg="add mod">
          <ac:chgData name="Robyn Thomas" userId="bad88d26e1f3cc94" providerId="LiveId" clId="{678E19F8-BA59-415C-9E89-ACE4B2BD0AE7}" dt="2021-06-13T07:34:11.351" v="10608" actId="1076"/>
          <ac:picMkLst>
            <pc:docMk/>
            <pc:sldMk cId="4115019583" sldId="444"/>
            <ac:picMk id="6" creationId="{730F36E9-A79B-455B-8E8B-C9C0E4D9103B}"/>
          </ac:picMkLst>
        </pc:picChg>
        <pc:picChg chg="add mod">
          <ac:chgData name="Robyn Thomas" userId="bad88d26e1f3cc94" providerId="LiveId" clId="{678E19F8-BA59-415C-9E89-ACE4B2BD0AE7}" dt="2021-06-13T07:34:09.449" v="10607" actId="1076"/>
          <ac:picMkLst>
            <pc:docMk/>
            <pc:sldMk cId="4115019583" sldId="444"/>
            <ac:picMk id="7" creationId="{05C8512A-1E17-44AF-9CDD-5824970E443E}"/>
          </ac:picMkLst>
        </pc:picChg>
      </pc:sldChg>
      <pc:sldChg chg="new del">
        <pc:chgData name="Robyn Thomas" userId="bad88d26e1f3cc94" providerId="LiveId" clId="{678E19F8-BA59-415C-9E89-ACE4B2BD0AE7}" dt="2021-06-15T23:58:46.709" v="11885" actId="47"/>
        <pc:sldMkLst>
          <pc:docMk/>
          <pc:sldMk cId="2457075307" sldId="445"/>
        </pc:sldMkLst>
      </pc:sldChg>
      <pc:sldChg chg="add del">
        <pc:chgData name="Robyn Thomas" userId="bad88d26e1f3cc94" providerId="LiveId" clId="{678E19F8-BA59-415C-9E89-ACE4B2BD0AE7}" dt="2021-06-15T23:59:04.384" v="11886" actId="2696"/>
        <pc:sldMkLst>
          <pc:docMk/>
          <pc:sldMk cId="2008614098" sldId="446"/>
        </pc:sldMkLst>
      </pc:sldChg>
      <pc:sldChg chg="add del">
        <pc:chgData name="Robyn Thomas" userId="bad88d26e1f3cc94" providerId="LiveId" clId="{678E19F8-BA59-415C-9E89-ACE4B2BD0AE7}" dt="2021-06-16T08:53:05.654" v="15011" actId="47"/>
        <pc:sldMkLst>
          <pc:docMk/>
          <pc:sldMk cId="296474082" sldId="447"/>
        </pc:sldMkLst>
      </pc:sldChg>
      <pc:sldChg chg="add del">
        <pc:chgData name="Robyn Thomas" userId="bad88d26e1f3cc94" providerId="LiveId" clId="{678E19F8-BA59-415C-9E89-ACE4B2BD0AE7}" dt="2021-06-16T08:51:44.035" v="14973" actId="47"/>
        <pc:sldMkLst>
          <pc:docMk/>
          <pc:sldMk cId="1172087162" sldId="448"/>
        </pc:sldMkLst>
      </pc:sldChg>
      <pc:sldChg chg="addSp delSp modSp add mod modNotesTx">
        <pc:chgData name="Robyn Thomas" userId="bad88d26e1f3cc94" providerId="LiveId" clId="{678E19F8-BA59-415C-9E89-ACE4B2BD0AE7}" dt="2021-06-16T04:18:17.365" v="13468" actId="478"/>
        <pc:sldMkLst>
          <pc:docMk/>
          <pc:sldMk cId="4029212402" sldId="449"/>
        </pc:sldMkLst>
        <pc:spChg chg="mod ord">
          <ac:chgData name="Robyn Thomas" userId="bad88d26e1f3cc94" providerId="LiveId" clId="{678E19F8-BA59-415C-9E89-ACE4B2BD0AE7}" dt="2021-06-16T04:15:11.804" v="13442" actId="14100"/>
          <ac:spMkLst>
            <pc:docMk/>
            <pc:sldMk cId="4029212402" sldId="449"/>
            <ac:spMk id="2" creationId="{6C9579F9-EB7E-4AFE-A7EA-B296EFDC3181}"/>
          </ac:spMkLst>
        </pc:spChg>
        <pc:spChg chg="mod ord">
          <ac:chgData name="Robyn Thomas" userId="bad88d26e1f3cc94" providerId="LiveId" clId="{678E19F8-BA59-415C-9E89-ACE4B2BD0AE7}" dt="2021-06-16T04:15:27.684" v="13445" actId="1076"/>
          <ac:spMkLst>
            <pc:docMk/>
            <pc:sldMk cId="4029212402" sldId="449"/>
            <ac:spMk id="3" creationId="{1CDA04ED-D21A-46F7-9DE5-E4EFC8BD4436}"/>
          </ac:spMkLst>
        </pc:spChg>
        <pc:spChg chg="add del mod">
          <ac:chgData name="Robyn Thomas" userId="bad88d26e1f3cc94" providerId="LiveId" clId="{678E19F8-BA59-415C-9E89-ACE4B2BD0AE7}" dt="2021-06-16T00:39:05.551" v="12271"/>
          <ac:spMkLst>
            <pc:docMk/>
            <pc:sldMk cId="4029212402" sldId="449"/>
            <ac:spMk id="6" creationId="{7BB49483-05E9-4F21-9F5F-0CB14EED644C}"/>
          </ac:spMkLst>
        </pc:spChg>
        <pc:spChg chg="add del mod">
          <ac:chgData name="Robyn Thomas" userId="bad88d26e1f3cc94" providerId="LiveId" clId="{678E19F8-BA59-415C-9E89-ACE4B2BD0AE7}" dt="2021-06-16T04:14:21.543" v="13429"/>
          <ac:spMkLst>
            <pc:docMk/>
            <pc:sldMk cId="4029212402" sldId="449"/>
            <ac:spMk id="7" creationId="{4C40EA55-B7C1-41F4-B383-E587392CE651}"/>
          </ac:spMkLst>
        </pc:spChg>
        <pc:spChg chg="add del mod">
          <ac:chgData name="Robyn Thomas" userId="bad88d26e1f3cc94" providerId="LiveId" clId="{678E19F8-BA59-415C-9E89-ACE4B2BD0AE7}" dt="2021-06-16T04:18:10.603" v="13465" actId="478"/>
          <ac:spMkLst>
            <pc:docMk/>
            <pc:sldMk cId="4029212402" sldId="449"/>
            <ac:spMk id="9" creationId="{3F051F62-1DA4-4A68-A14C-4FF6B5C972D4}"/>
          </ac:spMkLst>
        </pc:spChg>
        <pc:spChg chg="add del mod">
          <ac:chgData name="Robyn Thomas" userId="bad88d26e1f3cc94" providerId="LiveId" clId="{678E19F8-BA59-415C-9E89-ACE4B2BD0AE7}" dt="2021-06-16T04:18:15.395" v="13467" actId="478"/>
          <ac:spMkLst>
            <pc:docMk/>
            <pc:sldMk cId="4029212402" sldId="449"/>
            <ac:spMk id="10" creationId="{0807C500-5F28-43C0-B273-19BCFDA5720D}"/>
          </ac:spMkLst>
        </pc:spChg>
        <pc:spChg chg="add del mod">
          <ac:chgData name="Robyn Thomas" userId="bad88d26e1f3cc94" providerId="LiveId" clId="{678E19F8-BA59-415C-9E89-ACE4B2BD0AE7}" dt="2021-06-16T04:18:13.140" v="13466" actId="478"/>
          <ac:spMkLst>
            <pc:docMk/>
            <pc:sldMk cId="4029212402" sldId="449"/>
            <ac:spMk id="11" creationId="{265BFC15-8881-4A7A-8867-4044B6E880A0}"/>
          </ac:spMkLst>
        </pc:spChg>
        <pc:spChg chg="add del mod">
          <ac:chgData name="Robyn Thomas" userId="bad88d26e1f3cc94" providerId="LiveId" clId="{678E19F8-BA59-415C-9E89-ACE4B2BD0AE7}" dt="2021-06-16T04:18:17.365" v="13468" actId="478"/>
          <ac:spMkLst>
            <pc:docMk/>
            <pc:sldMk cId="4029212402" sldId="449"/>
            <ac:spMk id="12" creationId="{7DACA8BD-0524-4477-ADD2-546CD9D7DFCF}"/>
          </ac:spMkLst>
        </pc:spChg>
        <pc:picChg chg="del">
          <ac:chgData name="Robyn Thomas" userId="bad88d26e1f3cc94" providerId="LiveId" clId="{678E19F8-BA59-415C-9E89-ACE4B2BD0AE7}" dt="2021-06-16T00:30:22.765" v="12270" actId="21"/>
          <ac:picMkLst>
            <pc:docMk/>
            <pc:sldMk cId="4029212402" sldId="449"/>
            <ac:picMk id="4" creationId="{6E64EC81-54CC-4D29-8BD0-3CD32791A6C8}"/>
          </ac:picMkLst>
        </pc:picChg>
        <pc:picChg chg="add mod">
          <ac:chgData name="Robyn Thomas" userId="bad88d26e1f3cc94" providerId="LiveId" clId="{678E19F8-BA59-415C-9E89-ACE4B2BD0AE7}" dt="2021-06-16T04:16:25.653" v="13454" actId="1076"/>
          <ac:picMkLst>
            <pc:docMk/>
            <pc:sldMk cId="4029212402" sldId="449"/>
            <ac:picMk id="8" creationId="{540596DA-A8E6-4C3D-8EC9-A53C4DCDC70B}"/>
          </ac:picMkLst>
        </pc:picChg>
        <pc:picChg chg="add del mod">
          <ac:chgData name="Robyn Thomas" userId="bad88d26e1f3cc94" providerId="LiveId" clId="{678E19F8-BA59-415C-9E89-ACE4B2BD0AE7}" dt="2021-06-16T04:14:01.133" v="13428" actId="21"/>
          <ac:picMkLst>
            <pc:docMk/>
            <pc:sldMk cId="4029212402" sldId="449"/>
            <ac:picMk id="1026" creationId="{033943E4-64EC-4188-9FFA-985ECF49CE79}"/>
          </ac:picMkLst>
        </pc:picChg>
      </pc:sldChg>
      <pc:sldChg chg="add del">
        <pc:chgData name="Robyn Thomas" userId="bad88d26e1f3cc94" providerId="LiveId" clId="{678E19F8-BA59-415C-9E89-ACE4B2BD0AE7}" dt="2021-06-16T04:20:18.848" v="13565" actId="47"/>
        <pc:sldMkLst>
          <pc:docMk/>
          <pc:sldMk cId="3367452408" sldId="450"/>
        </pc:sldMkLst>
      </pc:sldChg>
      <pc:sldChg chg="add del">
        <pc:chgData name="Robyn Thomas" userId="bad88d26e1f3cc94" providerId="LiveId" clId="{678E19F8-BA59-415C-9E89-ACE4B2BD0AE7}" dt="2021-06-16T04:21:36.471" v="13617" actId="47"/>
        <pc:sldMkLst>
          <pc:docMk/>
          <pc:sldMk cId="2662976434" sldId="451"/>
        </pc:sldMkLst>
      </pc:sldChg>
      <pc:sldChg chg="add del">
        <pc:chgData name="Robyn Thomas" userId="bad88d26e1f3cc94" providerId="LiveId" clId="{678E19F8-BA59-415C-9E89-ACE4B2BD0AE7}" dt="2021-06-16T04:23:02.533" v="13720" actId="47"/>
        <pc:sldMkLst>
          <pc:docMk/>
          <pc:sldMk cId="363457073" sldId="452"/>
        </pc:sldMkLst>
      </pc:sldChg>
      <pc:sldChg chg="add del">
        <pc:chgData name="Robyn Thomas" userId="bad88d26e1f3cc94" providerId="LiveId" clId="{678E19F8-BA59-415C-9E89-ACE4B2BD0AE7}" dt="2021-06-16T04:25:21.559" v="13919" actId="47"/>
        <pc:sldMkLst>
          <pc:docMk/>
          <pc:sldMk cId="3379962149" sldId="453"/>
        </pc:sldMkLst>
      </pc:sldChg>
      <pc:sldChg chg="add del">
        <pc:chgData name="Robyn Thomas" userId="bad88d26e1f3cc94" providerId="LiveId" clId="{678E19F8-BA59-415C-9E89-ACE4B2BD0AE7}" dt="2021-06-16T04:25:24.942" v="13920" actId="47"/>
        <pc:sldMkLst>
          <pc:docMk/>
          <pc:sldMk cId="1189072794" sldId="454"/>
        </pc:sldMkLst>
      </pc:sldChg>
      <pc:sldChg chg="delSp add del mod">
        <pc:chgData name="Robyn Thomas" userId="bad88d26e1f3cc94" providerId="LiveId" clId="{678E19F8-BA59-415C-9E89-ACE4B2BD0AE7}" dt="2021-06-16T04:27:50.785" v="13936" actId="47"/>
        <pc:sldMkLst>
          <pc:docMk/>
          <pc:sldMk cId="4014424065" sldId="455"/>
        </pc:sldMkLst>
        <pc:spChg chg="del">
          <ac:chgData name="Robyn Thomas" userId="bad88d26e1f3cc94" providerId="LiveId" clId="{678E19F8-BA59-415C-9E89-ACE4B2BD0AE7}" dt="2021-06-16T04:26:16.597" v="13921" actId="21"/>
          <ac:spMkLst>
            <pc:docMk/>
            <pc:sldMk cId="4014424065" sldId="455"/>
            <ac:spMk id="3" creationId="{E08BEC38-F0FB-48AD-9125-2A0AD830F7AD}"/>
          </ac:spMkLst>
        </pc:spChg>
      </pc:sldChg>
      <pc:sldChg chg="add del">
        <pc:chgData name="Robyn Thomas" userId="bad88d26e1f3cc94" providerId="LiveId" clId="{678E19F8-BA59-415C-9E89-ACE4B2BD0AE7}" dt="2021-06-16T04:28:20.902" v="13986" actId="47"/>
        <pc:sldMkLst>
          <pc:docMk/>
          <pc:sldMk cId="3699233011" sldId="456"/>
        </pc:sldMkLst>
      </pc:sldChg>
      <pc:sldChg chg="delSp add del mod">
        <pc:chgData name="Robyn Thomas" userId="bad88d26e1f3cc94" providerId="LiveId" clId="{678E19F8-BA59-415C-9E89-ACE4B2BD0AE7}" dt="2021-06-16T04:29:47.006" v="14014" actId="47"/>
        <pc:sldMkLst>
          <pc:docMk/>
          <pc:sldMk cId="1492524832" sldId="457"/>
        </pc:sldMkLst>
        <pc:spChg chg="del">
          <ac:chgData name="Robyn Thomas" userId="bad88d26e1f3cc94" providerId="LiveId" clId="{678E19F8-BA59-415C-9E89-ACE4B2BD0AE7}" dt="2021-06-16T04:29:13.298" v="14007" actId="21"/>
          <ac:spMkLst>
            <pc:docMk/>
            <pc:sldMk cId="1492524832" sldId="457"/>
            <ac:spMk id="6" creationId="{D4D4D49D-B155-47C7-9850-2ED82C3D82A0}"/>
          </ac:spMkLst>
        </pc:spChg>
      </pc:sldChg>
      <pc:sldChg chg="modSp add mod">
        <pc:chgData name="Robyn Thomas" userId="bad88d26e1f3cc94" providerId="LiveId" clId="{678E19F8-BA59-415C-9E89-ACE4B2BD0AE7}" dt="2021-06-16T09:17:58.340" v="15806"/>
        <pc:sldMkLst>
          <pc:docMk/>
          <pc:sldMk cId="2292876475" sldId="458"/>
        </pc:sldMkLst>
        <pc:spChg chg="mod">
          <ac:chgData name="Robyn Thomas" userId="bad88d26e1f3cc94" providerId="LiveId" clId="{678E19F8-BA59-415C-9E89-ACE4B2BD0AE7}" dt="2021-06-16T09:17:58.340" v="15806"/>
          <ac:spMkLst>
            <pc:docMk/>
            <pc:sldMk cId="2292876475" sldId="458"/>
            <ac:spMk id="2" creationId="{346EE994-5D99-4FE5-A616-BFECAAB1EF24}"/>
          </ac:spMkLst>
        </pc:spChg>
        <pc:spChg chg="mod">
          <ac:chgData name="Robyn Thomas" userId="bad88d26e1f3cc94" providerId="LiveId" clId="{678E19F8-BA59-415C-9E89-ACE4B2BD0AE7}" dt="2021-06-16T09:17:58.340" v="15806"/>
          <ac:spMkLst>
            <pc:docMk/>
            <pc:sldMk cId="2292876475" sldId="458"/>
            <ac:spMk id="3" creationId="{23028161-CE60-40EB-BF49-9004DD1B0AF1}"/>
          </ac:spMkLst>
        </pc:spChg>
        <pc:picChg chg="mod">
          <ac:chgData name="Robyn Thomas" userId="bad88d26e1f3cc94" providerId="LiveId" clId="{678E19F8-BA59-415C-9E89-ACE4B2BD0AE7}" dt="2021-06-16T09:17:58.340" v="15806"/>
          <ac:picMkLst>
            <pc:docMk/>
            <pc:sldMk cId="2292876475" sldId="458"/>
            <ac:picMk id="5" creationId="{1831ECC4-BBE9-4891-8583-97D3ED4F436C}"/>
          </ac:picMkLst>
        </pc:picChg>
      </pc:sldChg>
      <pc:sldChg chg="modSp new mod modNotesTx">
        <pc:chgData name="Robyn Thomas" userId="bad88d26e1f3cc94" providerId="LiveId" clId="{678E19F8-BA59-415C-9E89-ACE4B2BD0AE7}" dt="2021-06-17T22:15:43.635" v="17315" actId="20577"/>
        <pc:sldMkLst>
          <pc:docMk/>
          <pc:sldMk cId="2674771392" sldId="459"/>
        </pc:sldMkLst>
        <pc:spChg chg="mod">
          <ac:chgData name="Robyn Thomas" userId="bad88d26e1f3cc94" providerId="LiveId" clId="{678E19F8-BA59-415C-9E89-ACE4B2BD0AE7}" dt="2021-06-16T09:17:58.340" v="15806"/>
          <ac:spMkLst>
            <pc:docMk/>
            <pc:sldMk cId="2674771392" sldId="459"/>
            <ac:spMk id="2" creationId="{3894A9B1-B3C3-4017-9139-103EC87DB025}"/>
          </ac:spMkLst>
        </pc:spChg>
        <pc:spChg chg="mod">
          <ac:chgData name="Robyn Thomas" userId="bad88d26e1f3cc94" providerId="LiveId" clId="{678E19F8-BA59-415C-9E89-ACE4B2BD0AE7}" dt="2021-06-17T22:15:43.635" v="17315" actId="20577"/>
          <ac:spMkLst>
            <pc:docMk/>
            <pc:sldMk cId="2674771392" sldId="459"/>
            <ac:spMk id="3" creationId="{2592B7BC-A95E-4D71-B037-3802BF8C6ACE}"/>
          </ac:spMkLst>
        </pc:spChg>
      </pc:sldChg>
      <pc:sldChg chg="addSp modSp add mod modNotesTx">
        <pc:chgData name="Robyn Thomas" userId="bad88d26e1f3cc94" providerId="LiveId" clId="{678E19F8-BA59-415C-9E89-ACE4B2BD0AE7}" dt="2021-06-16T04:07:19.959" v="13228" actId="20577"/>
        <pc:sldMkLst>
          <pc:docMk/>
          <pc:sldMk cId="1687172723" sldId="460"/>
        </pc:sldMkLst>
        <pc:spChg chg="mod">
          <ac:chgData name="Robyn Thomas" userId="bad88d26e1f3cc94" providerId="LiveId" clId="{678E19F8-BA59-415C-9E89-ACE4B2BD0AE7}" dt="2021-06-16T00:50:57.638" v="12345" actId="20577"/>
          <ac:spMkLst>
            <pc:docMk/>
            <pc:sldMk cId="1687172723" sldId="460"/>
            <ac:spMk id="6" creationId="{9D6AC68A-254A-4F88-A1FF-824506FB2CBC}"/>
          </ac:spMkLst>
        </pc:spChg>
        <pc:spChg chg="add mod">
          <ac:chgData name="Robyn Thomas" userId="bad88d26e1f3cc94" providerId="LiveId" clId="{678E19F8-BA59-415C-9E89-ACE4B2BD0AE7}" dt="2021-06-16T00:50:42.341" v="12341" actId="1076"/>
          <ac:spMkLst>
            <pc:docMk/>
            <pc:sldMk cId="1687172723" sldId="460"/>
            <ac:spMk id="7" creationId="{39DE211F-50F2-4BAF-AF87-E1EBA99ECE0F}"/>
          </ac:spMkLst>
        </pc:spChg>
        <pc:spChg chg="add mod">
          <ac:chgData name="Robyn Thomas" userId="bad88d26e1f3cc94" providerId="LiveId" clId="{678E19F8-BA59-415C-9E89-ACE4B2BD0AE7}" dt="2021-06-16T00:50:50.977" v="12343" actId="1076"/>
          <ac:spMkLst>
            <pc:docMk/>
            <pc:sldMk cId="1687172723" sldId="460"/>
            <ac:spMk id="8" creationId="{3F79E1BD-C259-4A9A-A73B-4A0FAC7B137F}"/>
          </ac:spMkLst>
        </pc:spChg>
        <pc:spChg chg="add mod">
          <ac:chgData name="Robyn Thomas" userId="bad88d26e1f3cc94" providerId="LiveId" clId="{678E19F8-BA59-415C-9E89-ACE4B2BD0AE7}" dt="2021-06-16T00:50:59.719" v="12346" actId="20577"/>
          <ac:spMkLst>
            <pc:docMk/>
            <pc:sldMk cId="1687172723" sldId="460"/>
            <ac:spMk id="9" creationId="{1B8A1B8A-919D-4A16-9B9B-701B6B7EE61B}"/>
          </ac:spMkLst>
        </pc:spChg>
      </pc:sldChg>
      <pc:sldChg chg="modSp add mod ord modNotesTx">
        <pc:chgData name="Robyn Thomas" userId="bad88d26e1f3cc94" providerId="LiveId" clId="{678E19F8-BA59-415C-9E89-ACE4B2BD0AE7}" dt="2021-06-16T00:52:50.958" v="12533" actId="20577"/>
        <pc:sldMkLst>
          <pc:docMk/>
          <pc:sldMk cId="3113503051" sldId="461"/>
        </pc:sldMkLst>
        <pc:spChg chg="mod">
          <ac:chgData name="Robyn Thomas" userId="bad88d26e1f3cc94" providerId="LiveId" clId="{678E19F8-BA59-415C-9E89-ACE4B2BD0AE7}" dt="2021-06-16T00:52:32.334" v="12465" actId="5793"/>
          <ac:spMkLst>
            <pc:docMk/>
            <pc:sldMk cId="3113503051" sldId="461"/>
            <ac:spMk id="6" creationId="{9D6AC68A-254A-4F88-A1FF-824506FB2CBC}"/>
          </ac:spMkLst>
        </pc:spChg>
      </pc:sldChg>
      <pc:sldChg chg="modSp add mod">
        <pc:chgData name="Robyn Thomas" userId="bad88d26e1f3cc94" providerId="LiveId" clId="{678E19F8-BA59-415C-9E89-ACE4B2BD0AE7}" dt="2021-06-16T00:56:30.465" v="12736" actId="1076"/>
        <pc:sldMkLst>
          <pc:docMk/>
          <pc:sldMk cId="3503949360" sldId="462"/>
        </pc:sldMkLst>
        <pc:spChg chg="mod">
          <ac:chgData name="Robyn Thomas" userId="bad88d26e1f3cc94" providerId="LiveId" clId="{678E19F8-BA59-415C-9E89-ACE4B2BD0AE7}" dt="2021-06-16T00:56:30.465" v="12736" actId="1076"/>
          <ac:spMkLst>
            <pc:docMk/>
            <pc:sldMk cId="3503949360" sldId="462"/>
            <ac:spMk id="6" creationId="{9D6AC68A-254A-4F88-A1FF-824506FB2CBC}"/>
          </ac:spMkLst>
        </pc:spChg>
      </pc:sldChg>
      <pc:sldChg chg="addSp delSp modSp add mod modNotesTx">
        <pc:chgData name="Robyn Thomas" userId="bad88d26e1f3cc94" providerId="LiveId" clId="{678E19F8-BA59-415C-9E89-ACE4B2BD0AE7}" dt="2021-06-16T09:30:13.715" v="16122" actId="5793"/>
        <pc:sldMkLst>
          <pc:docMk/>
          <pc:sldMk cId="2474135699" sldId="463"/>
        </pc:sldMkLst>
        <pc:spChg chg="mod">
          <ac:chgData name="Robyn Thomas" userId="bad88d26e1f3cc94" providerId="LiveId" clId="{678E19F8-BA59-415C-9E89-ACE4B2BD0AE7}" dt="2021-06-16T09:29:04.138" v="15960" actId="1076"/>
          <ac:spMkLst>
            <pc:docMk/>
            <pc:sldMk cId="2474135699" sldId="463"/>
            <ac:spMk id="5" creationId="{D6FAE726-1373-40E7-8A24-6D2FB2B93E7E}"/>
          </ac:spMkLst>
        </pc:spChg>
        <pc:spChg chg="mod">
          <ac:chgData name="Robyn Thomas" userId="bad88d26e1f3cc94" providerId="LiveId" clId="{678E19F8-BA59-415C-9E89-ACE4B2BD0AE7}" dt="2021-06-16T09:29:23.856" v="15962" actId="1076"/>
          <ac:spMkLst>
            <pc:docMk/>
            <pc:sldMk cId="2474135699" sldId="463"/>
            <ac:spMk id="6" creationId="{9D6AC68A-254A-4F88-A1FF-824506FB2CBC}"/>
          </ac:spMkLst>
        </pc:spChg>
        <pc:spChg chg="del">
          <ac:chgData name="Robyn Thomas" userId="bad88d26e1f3cc94" providerId="LiveId" clId="{678E19F8-BA59-415C-9E89-ACE4B2BD0AE7}" dt="2021-06-16T00:55:00.494" v="12718" actId="478"/>
          <ac:spMkLst>
            <pc:docMk/>
            <pc:sldMk cId="2474135699" sldId="463"/>
            <ac:spMk id="8" creationId="{3F79E1BD-C259-4A9A-A73B-4A0FAC7B137F}"/>
          </ac:spMkLst>
        </pc:spChg>
        <pc:spChg chg="mod">
          <ac:chgData name="Robyn Thomas" userId="bad88d26e1f3cc94" providerId="LiveId" clId="{678E19F8-BA59-415C-9E89-ACE4B2BD0AE7}" dt="2021-06-16T00:55:09.118" v="12720" actId="1076"/>
          <ac:spMkLst>
            <pc:docMk/>
            <pc:sldMk cId="2474135699" sldId="463"/>
            <ac:spMk id="9" creationId="{1B8A1B8A-919D-4A16-9B9B-701B6B7EE61B}"/>
          </ac:spMkLst>
        </pc:spChg>
        <pc:spChg chg="mod">
          <ac:chgData name="Robyn Thomas" userId="bad88d26e1f3cc94" providerId="LiveId" clId="{678E19F8-BA59-415C-9E89-ACE4B2BD0AE7}" dt="2021-06-16T00:55:27.224" v="12721"/>
          <ac:spMkLst>
            <pc:docMk/>
            <pc:sldMk cId="2474135699" sldId="463"/>
            <ac:spMk id="11" creationId="{283A917F-62D1-415D-A19A-3CFF574BF6C6}"/>
          </ac:spMkLst>
        </pc:spChg>
        <pc:spChg chg="mod">
          <ac:chgData name="Robyn Thomas" userId="bad88d26e1f3cc94" providerId="LiveId" clId="{678E19F8-BA59-415C-9E89-ACE4B2BD0AE7}" dt="2021-06-16T00:55:27.224" v="12721"/>
          <ac:spMkLst>
            <pc:docMk/>
            <pc:sldMk cId="2474135699" sldId="463"/>
            <ac:spMk id="13" creationId="{11D692C8-BDE2-4D9F-AB68-900D602B9894}"/>
          </ac:spMkLst>
        </pc:spChg>
        <pc:grpChg chg="add mod">
          <ac:chgData name="Robyn Thomas" userId="bad88d26e1f3cc94" providerId="LiveId" clId="{678E19F8-BA59-415C-9E89-ACE4B2BD0AE7}" dt="2021-06-16T00:55:30.731" v="12722" actId="1076"/>
          <ac:grpSpMkLst>
            <pc:docMk/>
            <pc:sldMk cId="2474135699" sldId="463"/>
            <ac:grpSpMk id="10" creationId="{17D781DD-34C4-4A96-A488-3412C354782E}"/>
          </ac:grpSpMkLst>
        </pc:grpChg>
        <pc:picChg chg="mod">
          <ac:chgData name="Robyn Thomas" userId="bad88d26e1f3cc94" providerId="LiveId" clId="{678E19F8-BA59-415C-9E89-ACE4B2BD0AE7}" dt="2021-06-16T00:55:05.093" v="12719" actId="1076"/>
          <ac:picMkLst>
            <pc:docMk/>
            <pc:sldMk cId="2474135699" sldId="463"/>
            <ac:picMk id="12" creationId="{3BD219CE-02FE-4871-B26F-1FE5FBDAB31B}"/>
          </ac:picMkLst>
        </pc:picChg>
      </pc:sldChg>
      <pc:sldChg chg="modSp add mod modNotesTx">
        <pc:chgData name="Robyn Thomas" userId="bad88d26e1f3cc94" providerId="LiveId" clId="{678E19F8-BA59-415C-9E89-ACE4B2BD0AE7}" dt="2021-06-16T00:53:17.166" v="12558" actId="20577"/>
        <pc:sldMkLst>
          <pc:docMk/>
          <pc:sldMk cId="70512770" sldId="464"/>
        </pc:sldMkLst>
        <pc:spChg chg="mod">
          <ac:chgData name="Robyn Thomas" userId="bad88d26e1f3cc94" providerId="LiveId" clId="{678E19F8-BA59-415C-9E89-ACE4B2BD0AE7}" dt="2021-06-16T00:53:17.166" v="12558" actId="20577"/>
          <ac:spMkLst>
            <pc:docMk/>
            <pc:sldMk cId="70512770" sldId="464"/>
            <ac:spMk id="6" creationId="{9D6AC68A-254A-4F88-A1FF-824506FB2CBC}"/>
          </ac:spMkLst>
        </pc:spChg>
      </pc:sldChg>
      <pc:sldChg chg="addSp delSp modSp new mod">
        <pc:chgData name="Robyn Thomas" userId="bad88d26e1f3cc94" providerId="LiveId" clId="{678E19F8-BA59-415C-9E89-ACE4B2BD0AE7}" dt="2021-06-16T01:08:28.921" v="12901" actId="1076"/>
        <pc:sldMkLst>
          <pc:docMk/>
          <pc:sldMk cId="611347381" sldId="465"/>
        </pc:sldMkLst>
        <pc:spChg chg="del">
          <ac:chgData name="Robyn Thomas" userId="bad88d26e1f3cc94" providerId="LiveId" clId="{678E19F8-BA59-415C-9E89-ACE4B2BD0AE7}" dt="2021-06-16T01:07:02.265" v="12886" actId="21"/>
          <ac:spMkLst>
            <pc:docMk/>
            <pc:sldMk cId="611347381" sldId="465"/>
            <ac:spMk id="2" creationId="{88652A73-9E3E-4E10-96E1-DDE79A4A759A}"/>
          </ac:spMkLst>
        </pc:spChg>
        <pc:spChg chg="del">
          <ac:chgData name="Robyn Thomas" userId="bad88d26e1f3cc94" providerId="LiveId" clId="{678E19F8-BA59-415C-9E89-ACE4B2BD0AE7}" dt="2021-06-16T01:06:53.491" v="12885"/>
          <ac:spMkLst>
            <pc:docMk/>
            <pc:sldMk cId="611347381" sldId="465"/>
            <ac:spMk id="3" creationId="{AC788394-0FCD-49F5-A20B-010EA63F4265}"/>
          </ac:spMkLst>
        </pc:spChg>
        <pc:spChg chg="add mod ord">
          <ac:chgData name="Robyn Thomas" userId="bad88d26e1f3cc94" providerId="LiveId" clId="{678E19F8-BA59-415C-9E89-ACE4B2BD0AE7}" dt="2021-06-16T01:08:28.921" v="12901" actId="1076"/>
          <ac:spMkLst>
            <pc:docMk/>
            <pc:sldMk cId="611347381" sldId="465"/>
            <ac:spMk id="5" creationId="{0EA5DBE1-D40D-4F0D-8224-9C6807BA5969}"/>
          </ac:spMkLst>
        </pc:spChg>
        <pc:spChg chg="add mod">
          <ac:chgData name="Robyn Thomas" userId="bad88d26e1f3cc94" providerId="LiveId" clId="{678E19F8-BA59-415C-9E89-ACE4B2BD0AE7}" dt="2021-06-16T01:08:04.430" v="12896" actId="14100"/>
          <ac:spMkLst>
            <pc:docMk/>
            <pc:sldMk cId="611347381" sldId="465"/>
            <ac:spMk id="6" creationId="{20920EBA-B82E-4207-B480-7A82EDDE9396}"/>
          </ac:spMkLst>
        </pc:spChg>
        <pc:picChg chg="add mod">
          <ac:chgData name="Robyn Thomas" userId="bad88d26e1f3cc94" providerId="LiveId" clId="{678E19F8-BA59-415C-9E89-ACE4B2BD0AE7}" dt="2021-06-16T01:07:16.728" v="12890" actId="1076"/>
          <ac:picMkLst>
            <pc:docMk/>
            <pc:sldMk cId="611347381" sldId="465"/>
            <ac:picMk id="4" creationId="{CB504823-5E0B-4051-BF9D-D1A5924E9CCF}"/>
          </ac:picMkLst>
        </pc:picChg>
      </pc:sldChg>
      <pc:sldChg chg="addSp modSp add mod modNotesTx">
        <pc:chgData name="Robyn Thomas" userId="bad88d26e1f3cc94" providerId="LiveId" clId="{678E19F8-BA59-415C-9E89-ACE4B2BD0AE7}" dt="2021-06-16T09:31:11.048" v="16154" actId="1076"/>
        <pc:sldMkLst>
          <pc:docMk/>
          <pc:sldMk cId="3766823032" sldId="466"/>
        </pc:sldMkLst>
        <pc:spChg chg="mod">
          <ac:chgData name="Robyn Thomas" userId="bad88d26e1f3cc94" providerId="LiveId" clId="{678E19F8-BA59-415C-9E89-ACE4B2BD0AE7}" dt="2021-06-16T04:09:21.906" v="13246" actId="20577"/>
          <ac:spMkLst>
            <pc:docMk/>
            <pc:sldMk cId="3766823032" sldId="466"/>
            <ac:spMk id="5" creationId="{0EA5DBE1-D40D-4F0D-8224-9C6807BA5969}"/>
          </ac:spMkLst>
        </pc:spChg>
        <pc:spChg chg="add mod">
          <ac:chgData name="Robyn Thomas" userId="bad88d26e1f3cc94" providerId="LiveId" clId="{678E19F8-BA59-415C-9E89-ACE4B2BD0AE7}" dt="2021-06-16T04:01:38.058" v="12914" actId="14100"/>
          <ac:spMkLst>
            <pc:docMk/>
            <pc:sldMk cId="3766823032" sldId="466"/>
            <ac:spMk id="7" creationId="{5C8651D2-113C-4239-B475-59649263D6C4}"/>
          </ac:spMkLst>
        </pc:spChg>
        <pc:spChg chg="add mod">
          <ac:chgData name="Robyn Thomas" userId="bad88d26e1f3cc94" providerId="LiveId" clId="{678E19F8-BA59-415C-9E89-ACE4B2BD0AE7}" dt="2021-06-16T09:31:02.080" v="16153" actId="20577"/>
          <ac:spMkLst>
            <pc:docMk/>
            <pc:sldMk cId="3766823032" sldId="466"/>
            <ac:spMk id="8" creationId="{6B0AB344-DCCE-4AA4-81EA-EC86C8F40BCD}"/>
          </ac:spMkLst>
        </pc:spChg>
        <pc:spChg chg="add mod">
          <ac:chgData name="Robyn Thomas" userId="bad88d26e1f3cc94" providerId="LiveId" clId="{678E19F8-BA59-415C-9E89-ACE4B2BD0AE7}" dt="2021-06-16T09:31:11.048" v="16154" actId="1076"/>
          <ac:spMkLst>
            <pc:docMk/>
            <pc:sldMk cId="3766823032" sldId="466"/>
            <ac:spMk id="9" creationId="{2518DE5A-59FA-4B2E-A63A-03C8864152F8}"/>
          </ac:spMkLst>
        </pc:spChg>
        <pc:picChg chg="mod">
          <ac:chgData name="Robyn Thomas" userId="bad88d26e1f3cc94" providerId="LiveId" clId="{678E19F8-BA59-415C-9E89-ACE4B2BD0AE7}" dt="2021-06-16T04:02:01.098" v="12916" actId="1076"/>
          <ac:picMkLst>
            <pc:docMk/>
            <pc:sldMk cId="3766823032" sldId="466"/>
            <ac:picMk id="4" creationId="{CB504823-5E0B-4051-BF9D-D1A5924E9CCF}"/>
          </ac:picMkLst>
        </pc:picChg>
      </pc:sldChg>
      <pc:sldChg chg="add ord">
        <pc:chgData name="Robyn Thomas" userId="bad88d26e1f3cc94" providerId="LiveId" clId="{678E19F8-BA59-415C-9E89-ACE4B2BD0AE7}" dt="2021-06-16T04:03:11.731" v="12961"/>
        <pc:sldMkLst>
          <pc:docMk/>
          <pc:sldMk cId="3590741922" sldId="467"/>
        </pc:sldMkLst>
      </pc:sldChg>
      <pc:sldChg chg="addSp delSp modSp add mod ord modNotesTx">
        <pc:chgData name="Robyn Thomas" userId="bad88d26e1f3cc94" providerId="LiveId" clId="{678E19F8-BA59-415C-9E89-ACE4B2BD0AE7}" dt="2021-06-16T04:05:59.765" v="13167" actId="1076"/>
        <pc:sldMkLst>
          <pc:docMk/>
          <pc:sldMk cId="3159137529" sldId="468"/>
        </pc:sldMkLst>
        <pc:spChg chg="mod">
          <ac:chgData name="Robyn Thomas" userId="bad88d26e1f3cc94" providerId="LiveId" clId="{678E19F8-BA59-415C-9E89-ACE4B2BD0AE7}" dt="2021-06-16T04:04:46.402" v="13101" actId="255"/>
          <ac:spMkLst>
            <pc:docMk/>
            <pc:sldMk cId="3159137529" sldId="468"/>
            <ac:spMk id="8" creationId="{6B0AB344-DCCE-4AA4-81EA-EC86C8F40BCD}"/>
          </ac:spMkLst>
        </pc:spChg>
        <pc:spChg chg="del">
          <ac:chgData name="Robyn Thomas" userId="bad88d26e1f3cc94" providerId="LiveId" clId="{678E19F8-BA59-415C-9E89-ACE4B2BD0AE7}" dt="2021-06-16T04:04:35.781" v="13096" actId="21"/>
          <ac:spMkLst>
            <pc:docMk/>
            <pc:sldMk cId="3159137529" sldId="468"/>
            <ac:spMk id="9" creationId="{2518DE5A-59FA-4B2E-A63A-03C8864152F8}"/>
          </ac:spMkLst>
        </pc:spChg>
        <pc:spChg chg="mod">
          <ac:chgData name="Robyn Thomas" userId="bad88d26e1f3cc94" providerId="LiveId" clId="{678E19F8-BA59-415C-9E89-ACE4B2BD0AE7}" dt="2021-06-16T04:05:03.867" v="13102"/>
          <ac:spMkLst>
            <pc:docMk/>
            <pc:sldMk cId="3159137529" sldId="468"/>
            <ac:spMk id="11" creationId="{BE87055F-A40C-4133-BF08-34DD7275915C}"/>
          </ac:spMkLst>
        </pc:spChg>
        <pc:spChg chg="mod">
          <ac:chgData name="Robyn Thomas" userId="bad88d26e1f3cc94" providerId="LiveId" clId="{678E19F8-BA59-415C-9E89-ACE4B2BD0AE7}" dt="2021-06-16T04:05:03.867" v="13102"/>
          <ac:spMkLst>
            <pc:docMk/>
            <pc:sldMk cId="3159137529" sldId="468"/>
            <ac:spMk id="12" creationId="{2FF12E55-99ED-486C-B7A6-AC35A40CC66A}"/>
          </ac:spMkLst>
        </pc:spChg>
        <pc:grpChg chg="add mod">
          <ac:chgData name="Robyn Thomas" userId="bad88d26e1f3cc94" providerId="LiveId" clId="{678E19F8-BA59-415C-9E89-ACE4B2BD0AE7}" dt="2021-06-16T04:05:08.963" v="13103" actId="1076"/>
          <ac:grpSpMkLst>
            <pc:docMk/>
            <pc:sldMk cId="3159137529" sldId="468"/>
            <ac:grpSpMk id="10" creationId="{CE33C24C-D9C9-49EB-B9F0-ABF9F7FCE869}"/>
          </ac:grpSpMkLst>
        </pc:grpChg>
        <pc:picChg chg="mod">
          <ac:chgData name="Robyn Thomas" userId="bad88d26e1f3cc94" providerId="LiveId" clId="{678E19F8-BA59-415C-9E89-ACE4B2BD0AE7}" dt="2021-06-16T04:05:59.765" v="13167" actId="1076"/>
          <ac:picMkLst>
            <pc:docMk/>
            <pc:sldMk cId="3159137529" sldId="468"/>
            <ac:picMk id="4" creationId="{CB504823-5E0B-4051-BF9D-D1A5924E9CCF}"/>
          </ac:picMkLst>
        </pc:picChg>
      </pc:sldChg>
      <pc:sldChg chg="modSp add mod ord">
        <pc:chgData name="Robyn Thomas" userId="bad88d26e1f3cc94" providerId="LiveId" clId="{678E19F8-BA59-415C-9E89-ACE4B2BD0AE7}" dt="2021-06-16T09:31:26.179" v="16180" actId="5793"/>
        <pc:sldMkLst>
          <pc:docMk/>
          <pc:sldMk cId="2950435781" sldId="469"/>
        </pc:sldMkLst>
        <pc:spChg chg="mod">
          <ac:chgData name="Robyn Thomas" userId="bad88d26e1f3cc94" providerId="LiveId" clId="{678E19F8-BA59-415C-9E89-ACE4B2BD0AE7}" dt="2021-06-16T09:31:26.179" v="16180" actId="5793"/>
          <ac:spMkLst>
            <pc:docMk/>
            <pc:sldMk cId="2950435781" sldId="469"/>
            <ac:spMk id="5" creationId="{0EA5DBE1-D40D-4F0D-8224-9C6807BA5969}"/>
          </ac:spMkLst>
        </pc:spChg>
      </pc:sldChg>
      <pc:sldChg chg="delSp modSp add mod modNotesTx">
        <pc:chgData name="Robyn Thomas" userId="bad88d26e1f3cc94" providerId="LiveId" clId="{678E19F8-BA59-415C-9E89-ACE4B2BD0AE7}" dt="2021-06-16T04:20:15.057" v="13564" actId="5793"/>
        <pc:sldMkLst>
          <pc:docMk/>
          <pc:sldMk cId="593706081" sldId="470"/>
        </pc:sldMkLst>
        <pc:spChg chg="del">
          <ac:chgData name="Robyn Thomas" userId="bad88d26e1f3cc94" providerId="LiveId" clId="{678E19F8-BA59-415C-9E89-ACE4B2BD0AE7}" dt="2021-06-16T04:19:31.868" v="13476" actId="478"/>
          <ac:spMkLst>
            <pc:docMk/>
            <pc:sldMk cId="593706081" sldId="470"/>
            <ac:spMk id="10" creationId="{0807C500-5F28-43C0-B273-19BCFDA5720D}"/>
          </ac:spMkLst>
        </pc:spChg>
        <pc:spChg chg="mod ord">
          <ac:chgData name="Robyn Thomas" userId="bad88d26e1f3cc94" providerId="LiveId" clId="{678E19F8-BA59-415C-9E89-ACE4B2BD0AE7}" dt="2021-06-16T04:19:28.118" v="13475" actId="207"/>
          <ac:spMkLst>
            <pc:docMk/>
            <pc:sldMk cId="593706081" sldId="470"/>
            <ac:spMk id="11" creationId="{265BFC15-8881-4A7A-8867-4044B6E880A0}"/>
          </ac:spMkLst>
        </pc:spChg>
        <pc:spChg chg="del">
          <ac:chgData name="Robyn Thomas" userId="bad88d26e1f3cc94" providerId="LiveId" clId="{678E19F8-BA59-415C-9E89-ACE4B2BD0AE7}" dt="2021-06-16T04:19:35.396" v="13477" actId="478"/>
          <ac:spMkLst>
            <pc:docMk/>
            <pc:sldMk cId="593706081" sldId="470"/>
            <ac:spMk id="12" creationId="{7DACA8BD-0524-4477-ADD2-546CD9D7DFCF}"/>
          </ac:spMkLst>
        </pc:spChg>
      </pc:sldChg>
      <pc:sldChg chg="delSp add mod modNotesTx">
        <pc:chgData name="Robyn Thomas" userId="bad88d26e1f3cc94" providerId="LiveId" clId="{678E19F8-BA59-415C-9E89-ACE4B2BD0AE7}" dt="2021-06-17T22:33:00.688" v="17330" actId="20577"/>
        <pc:sldMkLst>
          <pc:docMk/>
          <pc:sldMk cId="4168102296" sldId="471"/>
        </pc:sldMkLst>
        <pc:spChg chg="del">
          <ac:chgData name="Robyn Thomas" userId="bad88d26e1f3cc94" providerId="LiveId" clId="{678E19F8-BA59-415C-9E89-ACE4B2BD0AE7}" dt="2021-06-16T04:19:40.477" v="13478" actId="478"/>
          <ac:spMkLst>
            <pc:docMk/>
            <pc:sldMk cId="4168102296" sldId="471"/>
            <ac:spMk id="9" creationId="{3F051F62-1DA4-4A68-A14C-4FF6B5C972D4}"/>
          </ac:spMkLst>
        </pc:spChg>
      </pc:sldChg>
      <pc:sldChg chg="add ord modNotesTx">
        <pc:chgData name="Robyn Thomas" userId="bad88d26e1f3cc94" providerId="LiveId" clId="{678E19F8-BA59-415C-9E89-ACE4B2BD0AE7}" dt="2021-06-16T08:54:02.944" v="15012" actId="20577"/>
        <pc:sldMkLst>
          <pc:docMk/>
          <pc:sldMk cId="2127295957" sldId="472"/>
        </pc:sldMkLst>
      </pc:sldChg>
      <pc:sldChg chg="addSp delSp modSp add mod ord modNotesTx">
        <pc:chgData name="Robyn Thomas" userId="bad88d26e1f3cc94" providerId="LiveId" clId="{678E19F8-BA59-415C-9E89-ACE4B2BD0AE7}" dt="2021-06-16T04:22:58.704" v="13719" actId="20577"/>
        <pc:sldMkLst>
          <pc:docMk/>
          <pc:sldMk cId="2299780698" sldId="473"/>
        </pc:sldMkLst>
        <pc:spChg chg="add del mod">
          <ac:chgData name="Robyn Thomas" userId="bad88d26e1f3cc94" providerId="LiveId" clId="{678E19F8-BA59-415C-9E89-ACE4B2BD0AE7}" dt="2021-06-16T04:22:22.337" v="13650" actId="478"/>
          <ac:spMkLst>
            <pc:docMk/>
            <pc:sldMk cId="2299780698" sldId="473"/>
            <ac:spMk id="9" creationId="{1BE3CE15-D9DB-4000-87DC-9DCA88217C8E}"/>
          </ac:spMkLst>
        </pc:spChg>
        <pc:spChg chg="mod">
          <ac:chgData name="Robyn Thomas" userId="bad88d26e1f3cc94" providerId="LiveId" clId="{678E19F8-BA59-415C-9E89-ACE4B2BD0AE7}" dt="2021-06-16T04:22:28.389" v="13652" actId="1076"/>
          <ac:spMkLst>
            <pc:docMk/>
            <pc:sldMk cId="2299780698" sldId="473"/>
            <ac:spMk id="11" creationId="{265BFC15-8881-4A7A-8867-4044B6E880A0}"/>
          </ac:spMkLst>
        </pc:spChg>
      </pc:sldChg>
      <pc:sldChg chg="add ord">
        <pc:chgData name="Robyn Thomas" userId="bad88d26e1f3cc94" providerId="LiveId" clId="{678E19F8-BA59-415C-9E89-ACE4B2BD0AE7}" dt="2021-06-16T04:21:25.286" v="13616"/>
        <pc:sldMkLst>
          <pc:docMk/>
          <pc:sldMk cId="1011505925" sldId="474"/>
        </pc:sldMkLst>
      </pc:sldChg>
      <pc:sldChg chg="addSp delSp modSp add mod ord modNotesTx">
        <pc:chgData name="Robyn Thomas" userId="bad88d26e1f3cc94" providerId="LiveId" clId="{678E19F8-BA59-415C-9E89-ACE4B2BD0AE7}" dt="2021-06-16T04:25:05.952" v="13918" actId="114"/>
        <pc:sldMkLst>
          <pc:docMk/>
          <pc:sldMk cId="1777445736" sldId="475"/>
        </pc:sldMkLst>
        <pc:spChg chg="mod">
          <ac:chgData name="Robyn Thomas" userId="bad88d26e1f3cc94" providerId="LiveId" clId="{678E19F8-BA59-415C-9E89-ACE4B2BD0AE7}" dt="2021-06-16T04:23:49.388" v="13764" actId="20577"/>
          <ac:spMkLst>
            <pc:docMk/>
            <pc:sldMk cId="1777445736" sldId="475"/>
            <ac:spMk id="11" creationId="{265BFC15-8881-4A7A-8867-4044B6E880A0}"/>
          </ac:spMkLst>
        </pc:spChg>
        <pc:spChg chg="del">
          <ac:chgData name="Robyn Thomas" userId="bad88d26e1f3cc94" providerId="LiveId" clId="{678E19F8-BA59-415C-9E89-ACE4B2BD0AE7}" dt="2021-06-16T04:23:38.375" v="13725" actId="478"/>
          <ac:spMkLst>
            <pc:docMk/>
            <pc:sldMk cId="1777445736" sldId="475"/>
            <ac:spMk id="12" creationId="{7DACA8BD-0524-4477-ADD2-546CD9D7DFCF}"/>
          </ac:spMkLst>
        </pc:spChg>
        <pc:spChg chg="mod">
          <ac:chgData name="Robyn Thomas" userId="bad88d26e1f3cc94" providerId="LiveId" clId="{678E19F8-BA59-415C-9E89-ACE4B2BD0AE7}" dt="2021-06-16T04:23:36.454" v="13724"/>
          <ac:spMkLst>
            <pc:docMk/>
            <pc:sldMk cId="1777445736" sldId="475"/>
            <ac:spMk id="13" creationId="{555A4F5A-F1D1-4A1B-A131-AEA180C1D944}"/>
          </ac:spMkLst>
        </pc:spChg>
        <pc:spChg chg="mod">
          <ac:chgData name="Robyn Thomas" userId="bad88d26e1f3cc94" providerId="LiveId" clId="{678E19F8-BA59-415C-9E89-ACE4B2BD0AE7}" dt="2021-06-16T04:23:36.454" v="13724"/>
          <ac:spMkLst>
            <pc:docMk/>
            <pc:sldMk cId="1777445736" sldId="475"/>
            <ac:spMk id="14" creationId="{B86C81DD-22A7-4E02-8BE7-3349BFD34856}"/>
          </ac:spMkLst>
        </pc:spChg>
        <pc:grpChg chg="add mod">
          <ac:chgData name="Robyn Thomas" userId="bad88d26e1f3cc94" providerId="LiveId" clId="{678E19F8-BA59-415C-9E89-ACE4B2BD0AE7}" dt="2021-06-16T04:23:55.309" v="13765" actId="1076"/>
          <ac:grpSpMkLst>
            <pc:docMk/>
            <pc:sldMk cId="1777445736" sldId="475"/>
            <ac:grpSpMk id="9" creationId="{256680A3-BE58-453A-B72D-D6130B8DCAEC}"/>
          </ac:grpSpMkLst>
        </pc:grpChg>
      </pc:sldChg>
      <pc:sldChg chg="addSp delSp modSp add mod ord">
        <pc:chgData name="Robyn Thomas" userId="bad88d26e1f3cc94" providerId="LiveId" clId="{678E19F8-BA59-415C-9E89-ACE4B2BD0AE7}" dt="2021-06-16T09:01:29.654" v="15079" actId="1076"/>
        <pc:sldMkLst>
          <pc:docMk/>
          <pc:sldMk cId="2139645889" sldId="476"/>
        </pc:sldMkLst>
        <pc:spChg chg="mod">
          <ac:chgData name="Robyn Thomas" userId="bad88d26e1f3cc94" providerId="LiveId" clId="{678E19F8-BA59-415C-9E89-ACE4B2BD0AE7}" dt="2021-06-16T04:27:34.942" v="13933" actId="1076"/>
          <ac:spMkLst>
            <pc:docMk/>
            <pc:sldMk cId="2139645889" sldId="476"/>
            <ac:spMk id="2" creationId="{6C9579F9-EB7E-4AFE-A7EA-B296EFDC3181}"/>
          </ac:spMkLst>
        </pc:spChg>
        <pc:spChg chg="del mod">
          <ac:chgData name="Robyn Thomas" userId="bad88d26e1f3cc94" providerId="LiveId" clId="{678E19F8-BA59-415C-9E89-ACE4B2BD0AE7}" dt="2021-06-16T04:27:14.799" v="13928" actId="478"/>
          <ac:spMkLst>
            <pc:docMk/>
            <pc:sldMk cId="2139645889" sldId="476"/>
            <ac:spMk id="3" creationId="{1CDA04ED-D21A-46F7-9DE5-E4EFC8BD4436}"/>
          </ac:spMkLst>
        </pc:spChg>
        <pc:spChg chg="add del mod">
          <ac:chgData name="Robyn Thomas" userId="bad88d26e1f3cc94" providerId="LiveId" clId="{678E19F8-BA59-415C-9E89-ACE4B2BD0AE7}" dt="2021-06-16T09:01:20.773" v="15078"/>
          <ac:spMkLst>
            <pc:docMk/>
            <pc:sldMk cId="2139645889" sldId="476"/>
            <ac:spMk id="5" creationId="{EF873B12-C3DE-4B92-9C81-66445C877AD8}"/>
          </ac:spMkLst>
        </pc:spChg>
        <pc:spChg chg="add mod">
          <ac:chgData name="Robyn Thomas" userId="bad88d26e1f3cc94" providerId="LiveId" clId="{678E19F8-BA59-415C-9E89-ACE4B2BD0AE7}" dt="2021-06-16T09:01:29.654" v="15079" actId="1076"/>
          <ac:spMkLst>
            <pc:docMk/>
            <pc:sldMk cId="2139645889" sldId="476"/>
            <ac:spMk id="6" creationId="{36E879CC-8FCC-4FC1-B575-CF7640200328}"/>
          </ac:spMkLst>
        </pc:spChg>
      </pc:sldChg>
      <pc:sldChg chg="addSp delSp modSp add mod modNotesTx">
        <pc:chgData name="Robyn Thomas" userId="bad88d26e1f3cc94" providerId="LiveId" clId="{678E19F8-BA59-415C-9E89-ACE4B2BD0AE7}" dt="2021-06-16T04:30:36.390" v="14235" actId="20577"/>
        <pc:sldMkLst>
          <pc:docMk/>
          <pc:sldMk cId="2042845484" sldId="477"/>
        </pc:sldMkLst>
        <pc:spChg chg="mod">
          <ac:chgData name="Robyn Thomas" userId="bad88d26e1f3cc94" providerId="LiveId" clId="{678E19F8-BA59-415C-9E89-ACE4B2BD0AE7}" dt="2021-06-16T04:28:12.438" v="13985" actId="5793"/>
          <ac:spMkLst>
            <pc:docMk/>
            <pc:sldMk cId="2042845484" sldId="477"/>
            <ac:spMk id="5" creationId="{EF873B12-C3DE-4B92-9C81-66445C877AD8}"/>
          </ac:spMkLst>
        </pc:spChg>
        <pc:spChg chg="add mod">
          <ac:chgData name="Robyn Thomas" userId="bad88d26e1f3cc94" providerId="LiveId" clId="{678E19F8-BA59-415C-9E89-ACE4B2BD0AE7}" dt="2021-06-16T04:29:03.837" v="14006"/>
          <ac:spMkLst>
            <pc:docMk/>
            <pc:sldMk cId="2042845484" sldId="477"/>
            <ac:spMk id="6" creationId="{84A206C4-8FAC-4FEC-A8DC-D2F0A019EBC3}"/>
          </ac:spMkLst>
        </pc:spChg>
        <pc:spChg chg="add del mod">
          <ac:chgData name="Robyn Thomas" userId="bad88d26e1f3cc94" providerId="LiveId" clId="{678E19F8-BA59-415C-9E89-ACE4B2BD0AE7}" dt="2021-06-16T04:29:36.003" v="14013" actId="1076"/>
          <ac:spMkLst>
            <pc:docMk/>
            <pc:sldMk cId="2042845484" sldId="477"/>
            <ac:spMk id="7" creationId="{4D0E99F2-2270-414A-A3E1-9059718A333D}"/>
          </ac:spMkLst>
        </pc:spChg>
        <pc:picChg chg="mod">
          <ac:chgData name="Robyn Thomas" userId="bad88d26e1f3cc94" providerId="LiveId" clId="{678E19F8-BA59-415C-9E89-ACE4B2BD0AE7}" dt="2021-06-16T04:29:24.490" v="14010" actId="1076"/>
          <ac:picMkLst>
            <pc:docMk/>
            <pc:sldMk cId="2042845484" sldId="477"/>
            <ac:picMk id="8" creationId="{540596DA-A8E6-4C3D-8EC9-A53C4DCDC70B}"/>
          </ac:picMkLst>
        </pc:picChg>
      </pc:sldChg>
      <pc:sldChg chg="modSp add del mod ord">
        <pc:chgData name="Robyn Thomas" userId="bad88d26e1f3cc94" providerId="LiveId" clId="{678E19F8-BA59-415C-9E89-ACE4B2BD0AE7}" dt="2021-06-16T04:28:51.340" v="14005" actId="2696"/>
        <pc:sldMkLst>
          <pc:docMk/>
          <pc:sldMk cId="146629364" sldId="478"/>
        </pc:sldMkLst>
        <pc:spChg chg="mod">
          <ac:chgData name="Robyn Thomas" userId="bad88d26e1f3cc94" providerId="LiveId" clId="{678E19F8-BA59-415C-9E89-ACE4B2BD0AE7}" dt="2021-06-16T04:28:37.438" v="14004" actId="20577"/>
          <ac:spMkLst>
            <pc:docMk/>
            <pc:sldMk cId="146629364" sldId="478"/>
            <ac:spMk id="11" creationId="{265BFC15-8881-4A7A-8867-4044B6E880A0}"/>
          </ac:spMkLst>
        </pc:spChg>
      </pc:sldChg>
      <pc:sldChg chg="addSp modSp new mod modClrScheme chgLayout modNotesTx">
        <pc:chgData name="Robyn Thomas" userId="bad88d26e1f3cc94" providerId="LiveId" clId="{678E19F8-BA59-415C-9E89-ACE4B2BD0AE7}" dt="2021-06-16T04:33:36.941" v="14261" actId="20577"/>
        <pc:sldMkLst>
          <pc:docMk/>
          <pc:sldMk cId="2550064159" sldId="478"/>
        </pc:sldMkLst>
        <pc:picChg chg="add mod">
          <ac:chgData name="Robyn Thomas" userId="bad88d26e1f3cc94" providerId="LiveId" clId="{678E19F8-BA59-415C-9E89-ACE4B2BD0AE7}" dt="2021-06-16T04:33:27.536" v="14242" actId="26606"/>
          <ac:picMkLst>
            <pc:docMk/>
            <pc:sldMk cId="2550064159" sldId="478"/>
            <ac:picMk id="3" creationId="{5A2C1F31-974F-4FB9-A2AB-514ECD48AEE6}"/>
          </ac:picMkLst>
        </pc:picChg>
      </pc:sldChg>
      <pc:sldChg chg="modSp new mod">
        <pc:chgData name="Robyn Thomas" userId="bad88d26e1f3cc94" providerId="LiveId" clId="{678E19F8-BA59-415C-9E89-ACE4B2BD0AE7}" dt="2021-06-16T09:17:58.340" v="15806"/>
        <pc:sldMkLst>
          <pc:docMk/>
          <pc:sldMk cId="3426746307" sldId="479"/>
        </pc:sldMkLst>
        <pc:spChg chg="mod">
          <ac:chgData name="Robyn Thomas" userId="bad88d26e1f3cc94" providerId="LiveId" clId="{678E19F8-BA59-415C-9E89-ACE4B2BD0AE7}" dt="2021-06-16T09:17:58.340" v="15806"/>
          <ac:spMkLst>
            <pc:docMk/>
            <pc:sldMk cId="3426746307" sldId="479"/>
            <ac:spMk id="2" creationId="{A99C6A39-4E7B-4636-BC37-BB0C385F305F}"/>
          </ac:spMkLst>
        </pc:spChg>
        <pc:spChg chg="mod">
          <ac:chgData name="Robyn Thomas" userId="bad88d26e1f3cc94" providerId="LiveId" clId="{678E19F8-BA59-415C-9E89-ACE4B2BD0AE7}" dt="2021-06-16T09:17:58.340" v="15806"/>
          <ac:spMkLst>
            <pc:docMk/>
            <pc:sldMk cId="3426746307" sldId="479"/>
            <ac:spMk id="3" creationId="{28A435D7-2B30-4754-A58E-26001C66291A}"/>
          </ac:spMkLst>
        </pc:spChg>
        <pc:spChg chg="mod">
          <ac:chgData name="Robyn Thomas" userId="bad88d26e1f3cc94" providerId="LiveId" clId="{678E19F8-BA59-415C-9E89-ACE4B2BD0AE7}" dt="2021-06-16T09:17:58.340" v="15806"/>
          <ac:spMkLst>
            <pc:docMk/>
            <pc:sldMk cId="3426746307" sldId="479"/>
            <ac:spMk id="4" creationId="{FA9140FF-6360-4DD3-AE40-C849B90896AD}"/>
          </ac:spMkLst>
        </pc:spChg>
        <pc:spChg chg="mod">
          <ac:chgData name="Robyn Thomas" userId="bad88d26e1f3cc94" providerId="LiveId" clId="{678E19F8-BA59-415C-9E89-ACE4B2BD0AE7}" dt="2021-06-16T09:17:58.340" v="15806"/>
          <ac:spMkLst>
            <pc:docMk/>
            <pc:sldMk cId="3426746307" sldId="479"/>
            <ac:spMk id="5" creationId="{9C787C67-9F23-4FD4-92F7-CEC6F56D4510}"/>
          </ac:spMkLst>
        </pc:spChg>
        <pc:spChg chg="mod">
          <ac:chgData name="Robyn Thomas" userId="bad88d26e1f3cc94" providerId="LiveId" clId="{678E19F8-BA59-415C-9E89-ACE4B2BD0AE7}" dt="2021-06-16T09:17:58.340" v="15806"/>
          <ac:spMkLst>
            <pc:docMk/>
            <pc:sldMk cId="3426746307" sldId="479"/>
            <ac:spMk id="6" creationId="{03A37B6B-5E79-42FD-8125-640BC5304262}"/>
          </ac:spMkLst>
        </pc:spChg>
      </pc:sldChg>
      <pc:sldChg chg="addSp delSp modSp new add del mod modClrScheme chgLayout modNotesTx">
        <pc:chgData name="Robyn Thomas" userId="bad88d26e1f3cc94" providerId="LiveId" clId="{678E19F8-BA59-415C-9E89-ACE4B2BD0AE7}" dt="2021-06-16T11:13:53.641" v="16587" actId="20577"/>
        <pc:sldMkLst>
          <pc:docMk/>
          <pc:sldMk cId="4172861697" sldId="480"/>
        </pc:sldMkLst>
        <pc:spChg chg="mod ord">
          <ac:chgData name="Robyn Thomas" userId="bad88d26e1f3cc94" providerId="LiveId" clId="{678E19F8-BA59-415C-9E89-ACE4B2BD0AE7}" dt="2021-06-16T09:17:58.340" v="15806"/>
          <ac:spMkLst>
            <pc:docMk/>
            <pc:sldMk cId="4172861697" sldId="480"/>
            <ac:spMk id="2" creationId="{856A52BA-E779-439F-8D2C-8ECB51275F07}"/>
          </ac:spMkLst>
        </pc:spChg>
        <pc:spChg chg="del mod ord">
          <ac:chgData name="Robyn Thomas" userId="bad88d26e1f3cc94" providerId="LiveId" clId="{678E19F8-BA59-415C-9E89-ACE4B2BD0AE7}" dt="2021-06-16T08:50:21.720" v="14803" actId="700"/>
          <ac:spMkLst>
            <pc:docMk/>
            <pc:sldMk cId="4172861697" sldId="480"/>
            <ac:spMk id="3" creationId="{4ED0C317-ACC9-4B8B-8AB5-E3297AAB7772}"/>
          </ac:spMkLst>
        </pc:spChg>
        <pc:spChg chg="del">
          <ac:chgData name="Robyn Thomas" userId="bad88d26e1f3cc94" providerId="LiveId" clId="{678E19F8-BA59-415C-9E89-ACE4B2BD0AE7}" dt="2021-06-16T08:50:21.720" v="14803" actId="700"/>
          <ac:spMkLst>
            <pc:docMk/>
            <pc:sldMk cId="4172861697" sldId="480"/>
            <ac:spMk id="4" creationId="{A531ACA5-37C6-4E3A-9542-790CD45EDEFC}"/>
          </ac:spMkLst>
        </pc:spChg>
        <pc:spChg chg="add mod ord">
          <ac:chgData name="Robyn Thomas" userId="bad88d26e1f3cc94" providerId="LiveId" clId="{678E19F8-BA59-415C-9E89-ACE4B2BD0AE7}" dt="2021-06-16T09:17:58.340" v="15806"/>
          <ac:spMkLst>
            <pc:docMk/>
            <pc:sldMk cId="4172861697" sldId="480"/>
            <ac:spMk id="5" creationId="{8FED68E8-9695-41CD-A94F-53B832DF0EB2}"/>
          </ac:spMkLst>
        </pc:spChg>
      </pc:sldChg>
      <pc:sldChg chg="addSp delSp modSp new mod modNotesTx">
        <pc:chgData name="Robyn Thomas" userId="bad88d26e1f3cc94" providerId="LiveId" clId="{678E19F8-BA59-415C-9E89-ACE4B2BD0AE7}" dt="2021-06-16T09:21:38.909" v="15837" actId="27614"/>
        <pc:sldMkLst>
          <pc:docMk/>
          <pc:sldMk cId="476537624" sldId="481"/>
        </pc:sldMkLst>
        <pc:spChg chg="mod">
          <ac:chgData name="Robyn Thomas" userId="bad88d26e1f3cc94" providerId="LiveId" clId="{678E19F8-BA59-415C-9E89-ACE4B2BD0AE7}" dt="2021-06-16T09:21:31.507" v="15836" actId="26606"/>
          <ac:spMkLst>
            <pc:docMk/>
            <pc:sldMk cId="476537624" sldId="481"/>
            <ac:spMk id="2" creationId="{1EBD319F-22DB-4BE3-B19E-B9699A23A7EC}"/>
          </ac:spMkLst>
        </pc:spChg>
        <pc:spChg chg="del mod">
          <ac:chgData name="Robyn Thomas" userId="bad88d26e1f3cc94" providerId="LiveId" clId="{678E19F8-BA59-415C-9E89-ACE4B2BD0AE7}" dt="2021-06-16T09:21:20.125" v="15829"/>
          <ac:spMkLst>
            <pc:docMk/>
            <pc:sldMk cId="476537624" sldId="481"/>
            <ac:spMk id="3" creationId="{47A9A315-E040-4000-8F7F-191630B96950}"/>
          </ac:spMkLst>
        </pc:spChg>
        <pc:picChg chg="add mod">
          <ac:chgData name="Robyn Thomas" userId="bad88d26e1f3cc94" providerId="LiveId" clId="{678E19F8-BA59-415C-9E89-ACE4B2BD0AE7}" dt="2021-06-16T09:21:38.909" v="15837" actId="27614"/>
          <ac:picMkLst>
            <pc:docMk/>
            <pc:sldMk cId="476537624" sldId="481"/>
            <ac:picMk id="4" creationId="{B6B69401-EB99-4111-BFB4-5FD37DDE4135}"/>
          </ac:picMkLst>
        </pc:picChg>
      </pc:sldChg>
      <pc:sldChg chg="new del">
        <pc:chgData name="Robyn Thomas" userId="bad88d26e1f3cc94" providerId="LiveId" clId="{678E19F8-BA59-415C-9E89-ACE4B2BD0AE7}" dt="2021-06-16T09:00:05.566" v="15074" actId="47"/>
        <pc:sldMkLst>
          <pc:docMk/>
          <pc:sldMk cId="2257592526" sldId="482"/>
        </pc:sldMkLst>
      </pc:sldChg>
      <pc:sldChg chg="addSp delSp modSp new mod">
        <pc:chgData name="Robyn Thomas" userId="bad88d26e1f3cc94" providerId="LiveId" clId="{678E19F8-BA59-415C-9E89-ACE4B2BD0AE7}" dt="2021-06-16T08:59:45.432" v="15070" actId="207"/>
        <pc:sldMkLst>
          <pc:docMk/>
          <pc:sldMk cId="1182040553" sldId="483"/>
        </pc:sldMkLst>
        <pc:spChg chg="mod">
          <ac:chgData name="Robyn Thomas" userId="bad88d26e1f3cc94" providerId="LiveId" clId="{678E19F8-BA59-415C-9E89-ACE4B2BD0AE7}" dt="2021-06-16T08:59:31.229" v="15068" actId="20577"/>
          <ac:spMkLst>
            <pc:docMk/>
            <pc:sldMk cId="1182040553" sldId="483"/>
            <ac:spMk id="2" creationId="{85F0B395-4DC8-4778-BEC3-F024F21ED78C}"/>
          </ac:spMkLst>
        </pc:spChg>
        <pc:spChg chg="del mod">
          <ac:chgData name="Robyn Thomas" userId="bad88d26e1f3cc94" providerId="LiveId" clId="{678E19F8-BA59-415C-9E89-ACE4B2BD0AE7}" dt="2021-06-16T08:59:18.828" v="15043" actId="21"/>
          <ac:spMkLst>
            <pc:docMk/>
            <pc:sldMk cId="1182040553" sldId="483"/>
            <ac:spMk id="3" creationId="{41C8083D-6112-45FA-A8F3-13780E361115}"/>
          </ac:spMkLst>
        </pc:spChg>
        <pc:spChg chg="add del mod">
          <ac:chgData name="Robyn Thomas" userId="bad88d26e1f3cc94" providerId="LiveId" clId="{678E19F8-BA59-415C-9E89-ACE4B2BD0AE7}" dt="2021-06-16T08:56:57.244" v="15016" actId="21"/>
          <ac:spMkLst>
            <pc:docMk/>
            <pc:sldMk cId="1182040553" sldId="483"/>
            <ac:spMk id="4" creationId="{2C385BB6-6F36-42FF-9BEB-0183DA156BB4}"/>
          </ac:spMkLst>
        </pc:spChg>
        <pc:spChg chg="add mod">
          <ac:chgData name="Robyn Thomas" userId="bad88d26e1f3cc94" providerId="LiveId" clId="{678E19F8-BA59-415C-9E89-ACE4B2BD0AE7}" dt="2021-06-16T08:59:07.680" v="15040" actId="1076"/>
          <ac:spMkLst>
            <pc:docMk/>
            <pc:sldMk cId="1182040553" sldId="483"/>
            <ac:spMk id="5" creationId="{CA683F1E-ECD4-474A-8BF2-94B431E9C28F}"/>
          </ac:spMkLst>
        </pc:spChg>
        <pc:spChg chg="add mod">
          <ac:chgData name="Robyn Thomas" userId="bad88d26e1f3cc94" providerId="LiveId" clId="{678E19F8-BA59-415C-9E89-ACE4B2BD0AE7}" dt="2021-06-16T08:59:42.649" v="15069" actId="207"/>
          <ac:spMkLst>
            <pc:docMk/>
            <pc:sldMk cId="1182040553" sldId="483"/>
            <ac:spMk id="6" creationId="{1B970F98-F415-493B-8F81-00357D1D5F42}"/>
          </ac:spMkLst>
        </pc:spChg>
        <pc:spChg chg="add mod">
          <ac:chgData name="Robyn Thomas" userId="bad88d26e1f3cc94" providerId="LiveId" clId="{678E19F8-BA59-415C-9E89-ACE4B2BD0AE7}" dt="2021-06-16T08:59:45.432" v="15070" actId="207"/>
          <ac:spMkLst>
            <pc:docMk/>
            <pc:sldMk cId="1182040553" sldId="483"/>
            <ac:spMk id="7" creationId="{6845B1B3-F19B-4F1B-9AE3-5548F19F9FC0}"/>
          </ac:spMkLst>
        </pc:spChg>
      </pc:sldChg>
      <pc:sldChg chg="add ord">
        <pc:chgData name="Robyn Thomas" userId="bad88d26e1f3cc94" providerId="LiveId" clId="{678E19F8-BA59-415C-9E89-ACE4B2BD0AE7}" dt="2021-06-16T09:00:03.831" v="15073"/>
        <pc:sldMkLst>
          <pc:docMk/>
          <pc:sldMk cId="3973438070" sldId="484"/>
        </pc:sldMkLst>
      </pc:sldChg>
      <pc:sldChg chg="addSp delSp modSp new mod ord modClrScheme chgLayout modNotesTx">
        <pc:chgData name="Robyn Thomas" userId="bad88d26e1f3cc94" providerId="LiveId" clId="{678E19F8-BA59-415C-9E89-ACE4B2BD0AE7}" dt="2021-06-17T23:20:19.155" v="17379" actId="20577"/>
        <pc:sldMkLst>
          <pc:docMk/>
          <pc:sldMk cId="886097535" sldId="485"/>
        </pc:sldMkLst>
        <pc:spChg chg="mod ord">
          <ac:chgData name="Robyn Thomas" userId="bad88d26e1f3cc94" providerId="LiveId" clId="{678E19F8-BA59-415C-9E89-ACE4B2BD0AE7}" dt="2021-06-16T09:17:58.340" v="15806"/>
          <ac:spMkLst>
            <pc:docMk/>
            <pc:sldMk cId="886097535" sldId="485"/>
            <ac:spMk id="2" creationId="{E06293E5-1AEB-4F43-84FB-18D8A3BE5E86}"/>
          </ac:spMkLst>
        </pc:spChg>
        <pc:spChg chg="del mod ord">
          <ac:chgData name="Robyn Thomas" userId="bad88d26e1f3cc94" providerId="LiveId" clId="{678E19F8-BA59-415C-9E89-ACE4B2BD0AE7}" dt="2021-06-16T09:02:47.825" v="15114" actId="700"/>
          <ac:spMkLst>
            <pc:docMk/>
            <pc:sldMk cId="886097535" sldId="485"/>
            <ac:spMk id="3" creationId="{4BAAB579-2611-4B35-A47A-78DE849D1661}"/>
          </ac:spMkLst>
        </pc:spChg>
        <pc:spChg chg="del">
          <ac:chgData name="Robyn Thomas" userId="bad88d26e1f3cc94" providerId="LiveId" clId="{678E19F8-BA59-415C-9E89-ACE4B2BD0AE7}" dt="2021-06-16T09:02:47.825" v="15114" actId="700"/>
          <ac:spMkLst>
            <pc:docMk/>
            <pc:sldMk cId="886097535" sldId="485"/>
            <ac:spMk id="4" creationId="{65279361-1E16-467F-A61B-57AF6FD87823}"/>
          </ac:spMkLst>
        </pc:spChg>
        <pc:spChg chg="add mod ord">
          <ac:chgData name="Robyn Thomas" userId="bad88d26e1f3cc94" providerId="LiveId" clId="{678E19F8-BA59-415C-9E89-ACE4B2BD0AE7}" dt="2021-06-16T09:17:58.340" v="15806"/>
          <ac:spMkLst>
            <pc:docMk/>
            <pc:sldMk cId="886097535" sldId="485"/>
            <ac:spMk id="5" creationId="{350A3C57-2581-4385-8DE3-0715279FF233}"/>
          </ac:spMkLst>
        </pc:spChg>
        <pc:spChg chg="add del mod">
          <ac:chgData name="Robyn Thomas" userId="bad88d26e1f3cc94" providerId="LiveId" clId="{678E19F8-BA59-415C-9E89-ACE4B2BD0AE7}" dt="2021-06-16T09:08:03.235" v="15453" actId="21"/>
          <ac:spMkLst>
            <pc:docMk/>
            <pc:sldMk cId="886097535" sldId="485"/>
            <ac:spMk id="11" creationId="{8BB8C524-E3D9-4386-95B9-BCB76463F39E}"/>
          </ac:spMkLst>
        </pc:spChg>
        <pc:spChg chg="add del mod">
          <ac:chgData name="Robyn Thomas" userId="bad88d26e1f3cc94" providerId="LiveId" clId="{678E19F8-BA59-415C-9E89-ACE4B2BD0AE7}" dt="2021-06-16T09:08:12.851" v="15455" actId="21"/>
          <ac:spMkLst>
            <pc:docMk/>
            <pc:sldMk cId="886097535" sldId="485"/>
            <ac:spMk id="13" creationId="{38A9BD22-1DCF-45C6-9919-B8B89B4D5A4F}"/>
          </ac:spMkLst>
        </pc:spChg>
        <pc:picChg chg="add mod">
          <ac:chgData name="Robyn Thomas" userId="bad88d26e1f3cc94" providerId="LiveId" clId="{678E19F8-BA59-415C-9E89-ACE4B2BD0AE7}" dt="2021-06-16T09:08:04.463" v="15454" actId="27614"/>
          <ac:picMkLst>
            <pc:docMk/>
            <pc:sldMk cId="886097535" sldId="485"/>
            <ac:picMk id="6" creationId="{70EEE456-CC12-4EC4-AF63-DB3BFFC1853D}"/>
          </ac:picMkLst>
        </pc:picChg>
      </pc:sldChg>
      <pc:sldChg chg="modSp new del">
        <pc:chgData name="Robyn Thomas" userId="bad88d26e1f3cc94" providerId="LiveId" clId="{678E19F8-BA59-415C-9E89-ACE4B2BD0AE7}" dt="2021-06-16T09:23:08.151" v="15841" actId="2696"/>
        <pc:sldMkLst>
          <pc:docMk/>
          <pc:sldMk cId="3310053315" sldId="486"/>
        </pc:sldMkLst>
        <pc:spChg chg="mod">
          <ac:chgData name="Robyn Thomas" userId="bad88d26e1f3cc94" providerId="LiveId" clId="{678E19F8-BA59-415C-9E89-ACE4B2BD0AE7}" dt="2021-06-16T09:17:58.340" v="15806"/>
          <ac:spMkLst>
            <pc:docMk/>
            <pc:sldMk cId="3310053315" sldId="486"/>
            <ac:spMk id="2" creationId="{89CD9575-5C70-47CD-BFF8-72A7C7E9B3C0}"/>
          </ac:spMkLst>
        </pc:spChg>
        <pc:spChg chg="mod">
          <ac:chgData name="Robyn Thomas" userId="bad88d26e1f3cc94" providerId="LiveId" clId="{678E19F8-BA59-415C-9E89-ACE4B2BD0AE7}" dt="2021-06-16T09:17:58.340" v="15806"/>
          <ac:spMkLst>
            <pc:docMk/>
            <pc:sldMk cId="3310053315" sldId="486"/>
            <ac:spMk id="3" creationId="{6CE757FB-38AF-4150-AA21-55B7D09F67D6}"/>
          </ac:spMkLst>
        </pc:spChg>
      </pc:sldChg>
      <pc:sldChg chg="modSp add mod ord modNotesTx">
        <pc:chgData name="Robyn Thomas" userId="bad88d26e1f3cc94" providerId="LiveId" clId="{678E19F8-BA59-415C-9E89-ACE4B2BD0AE7}" dt="2021-06-17T23:16:30.044" v="17367" actId="313"/>
        <pc:sldMkLst>
          <pc:docMk/>
          <pc:sldMk cId="31776039" sldId="487"/>
        </pc:sldMkLst>
        <pc:spChg chg="mod">
          <ac:chgData name="Robyn Thomas" userId="bad88d26e1f3cc94" providerId="LiveId" clId="{678E19F8-BA59-415C-9E89-ACE4B2BD0AE7}" dt="2021-06-16T09:25:46.586" v="15853" actId="20577"/>
          <ac:spMkLst>
            <pc:docMk/>
            <pc:sldMk cId="31776039" sldId="487"/>
            <ac:spMk id="2" creationId="{E06293E5-1AEB-4F43-84FB-18D8A3BE5E86}"/>
          </ac:spMkLst>
        </pc:spChg>
        <pc:spChg chg="mod">
          <ac:chgData name="Robyn Thomas" userId="bad88d26e1f3cc94" providerId="LiveId" clId="{678E19F8-BA59-415C-9E89-ACE4B2BD0AE7}" dt="2021-06-17T23:16:30.044" v="17367" actId="313"/>
          <ac:spMkLst>
            <pc:docMk/>
            <pc:sldMk cId="31776039" sldId="487"/>
            <ac:spMk id="5" creationId="{350A3C57-2581-4385-8DE3-0715279FF233}"/>
          </ac:spMkLst>
        </pc:spChg>
      </pc:sldChg>
      <pc:sldChg chg="add ord">
        <pc:chgData name="Robyn Thomas" userId="bad88d26e1f3cc94" providerId="LiveId" clId="{678E19F8-BA59-415C-9E89-ACE4B2BD0AE7}" dt="2021-06-16T09:23:43.811" v="15844"/>
        <pc:sldMkLst>
          <pc:docMk/>
          <pc:sldMk cId="2907878834" sldId="488"/>
        </pc:sldMkLst>
      </pc:sldChg>
      <pc:sldChg chg="add ord">
        <pc:chgData name="Robyn Thomas" userId="bad88d26e1f3cc94" providerId="LiveId" clId="{678E19F8-BA59-415C-9E89-ACE4B2BD0AE7}" dt="2021-06-16T09:23:54.222" v="15847"/>
        <pc:sldMkLst>
          <pc:docMk/>
          <pc:sldMk cId="1258659854" sldId="489"/>
        </pc:sldMkLst>
      </pc:sldChg>
      <pc:sldChg chg="addSp delSp modSp new mod ord">
        <pc:chgData name="Robyn Thomas" userId="bad88d26e1f3cc94" providerId="LiveId" clId="{678E19F8-BA59-415C-9E89-ACE4B2BD0AE7}" dt="2021-06-17T23:37:13.401" v="17505" actId="21"/>
        <pc:sldMkLst>
          <pc:docMk/>
          <pc:sldMk cId="2043415051" sldId="490"/>
        </pc:sldMkLst>
        <pc:spChg chg="mod">
          <ac:chgData name="Robyn Thomas" userId="bad88d26e1f3cc94" providerId="LiveId" clId="{678E19F8-BA59-415C-9E89-ACE4B2BD0AE7}" dt="2021-06-17T23:34:41.651" v="17494" actId="20577"/>
          <ac:spMkLst>
            <pc:docMk/>
            <pc:sldMk cId="2043415051" sldId="490"/>
            <ac:spMk id="2" creationId="{02C4254E-9B34-4552-A836-78A0AE12E610}"/>
          </ac:spMkLst>
        </pc:spChg>
        <pc:spChg chg="del mod">
          <ac:chgData name="Robyn Thomas" userId="bad88d26e1f3cc94" providerId="LiveId" clId="{678E19F8-BA59-415C-9E89-ACE4B2BD0AE7}" dt="2021-06-17T23:37:13.401" v="17505" actId="21"/>
          <ac:spMkLst>
            <pc:docMk/>
            <pc:sldMk cId="2043415051" sldId="490"/>
            <ac:spMk id="3" creationId="{19E77631-7429-4BD8-A959-E6428CE2F7BE}"/>
          </ac:spMkLst>
        </pc:spChg>
        <pc:spChg chg="add mod">
          <ac:chgData name="Robyn Thomas" userId="bad88d26e1f3cc94" providerId="LiveId" clId="{678E19F8-BA59-415C-9E89-ACE4B2BD0AE7}" dt="2021-06-17T23:37:13.401" v="17505" actId="21"/>
          <ac:spMkLst>
            <pc:docMk/>
            <pc:sldMk cId="2043415051" sldId="490"/>
            <ac:spMk id="4" creationId="{0390EFF3-01CF-48EE-86D8-F409CDF9EF76}"/>
          </ac:spMkLst>
        </pc:spChg>
        <pc:picChg chg="add del mod">
          <ac:chgData name="Robyn Thomas" userId="bad88d26e1f3cc94" providerId="LiveId" clId="{678E19F8-BA59-415C-9E89-ACE4B2BD0AE7}" dt="2021-06-17T23:37:13.401" v="17505" actId="21"/>
          <ac:picMkLst>
            <pc:docMk/>
            <pc:sldMk cId="2043415051" sldId="490"/>
            <ac:picMk id="1026" creationId="{54377300-D31D-45AB-ACB9-7FB705146A99}"/>
          </ac:picMkLst>
        </pc:picChg>
      </pc:sldChg>
      <pc:sldChg chg="addSp delSp modSp new mod modClrScheme delAnim modAnim chgLayout">
        <pc:chgData name="Robyn Thomas" userId="bad88d26e1f3cc94" providerId="LiveId" clId="{678E19F8-BA59-415C-9E89-ACE4B2BD0AE7}" dt="2021-06-17T23:47:39.972" v="17567"/>
        <pc:sldMkLst>
          <pc:docMk/>
          <pc:sldMk cId="2731680270" sldId="491"/>
        </pc:sldMkLst>
        <pc:spChg chg="del">
          <ac:chgData name="Robyn Thomas" userId="bad88d26e1f3cc94" providerId="LiveId" clId="{678E19F8-BA59-415C-9E89-ACE4B2BD0AE7}" dt="2021-06-17T23:38:57.927" v="17507" actId="700"/>
          <ac:spMkLst>
            <pc:docMk/>
            <pc:sldMk cId="2731680270" sldId="491"/>
            <ac:spMk id="2" creationId="{4D3B1736-493E-4D08-B5F5-4EE07F69405A}"/>
          </ac:spMkLst>
        </pc:spChg>
        <pc:spChg chg="del">
          <ac:chgData name="Robyn Thomas" userId="bad88d26e1f3cc94" providerId="LiveId" clId="{678E19F8-BA59-415C-9E89-ACE4B2BD0AE7}" dt="2021-06-17T23:38:57.927" v="17507" actId="700"/>
          <ac:spMkLst>
            <pc:docMk/>
            <pc:sldMk cId="2731680270" sldId="491"/>
            <ac:spMk id="3" creationId="{309D1B50-21BC-4F8C-BF9C-89CE22CF8B7A}"/>
          </ac:spMkLst>
        </pc:spChg>
        <pc:spChg chg="add mod">
          <ac:chgData name="Robyn Thomas" userId="bad88d26e1f3cc94" providerId="LiveId" clId="{678E19F8-BA59-415C-9E89-ACE4B2BD0AE7}" dt="2021-06-17T23:39:47.524" v="17526" actId="20577"/>
          <ac:spMkLst>
            <pc:docMk/>
            <pc:sldMk cId="2731680270" sldId="491"/>
            <ac:spMk id="4" creationId="{15DB1BB7-0AF4-4DE9-934F-56E84A148CC7}"/>
          </ac:spMkLst>
        </pc:spChg>
        <pc:spChg chg="add del mod">
          <ac:chgData name="Robyn Thomas" userId="bad88d26e1f3cc94" providerId="LiveId" clId="{678E19F8-BA59-415C-9E89-ACE4B2BD0AE7}" dt="2021-06-17T23:43:15.490" v="17544" actId="21"/>
          <ac:spMkLst>
            <pc:docMk/>
            <pc:sldMk cId="2731680270" sldId="491"/>
            <ac:spMk id="5" creationId="{E15B7A99-602E-410D-B233-6A06FCC746FF}"/>
          </ac:spMkLst>
        </pc:spChg>
        <pc:cxnChg chg="add mod">
          <ac:chgData name="Robyn Thomas" userId="bad88d26e1f3cc94" providerId="LiveId" clId="{678E19F8-BA59-415C-9E89-ACE4B2BD0AE7}" dt="2021-06-17T23:45:13.019" v="17561" actId="14100"/>
          <ac:cxnSpMkLst>
            <pc:docMk/>
            <pc:sldMk cId="2731680270" sldId="491"/>
            <ac:cxnSpMk id="7" creationId="{E409F18B-48AD-4744-B832-C44114FB4691}"/>
          </ac:cxnSpMkLst>
        </pc:cxnChg>
        <pc:cxnChg chg="add mod">
          <ac:chgData name="Robyn Thomas" userId="bad88d26e1f3cc94" providerId="LiveId" clId="{678E19F8-BA59-415C-9E89-ACE4B2BD0AE7}" dt="2021-06-17T23:43:29.374" v="17546" actId="1076"/>
          <ac:cxnSpMkLst>
            <pc:docMk/>
            <pc:sldMk cId="2731680270" sldId="491"/>
            <ac:cxnSpMk id="8" creationId="{40445569-FFD8-476C-B000-D5F665DAEB7C}"/>
          </ac:cxnSpMkLst>
        </pc:cxnChg>
      </pc:sldChg>
    </pc:docChg>
  </pc:docChgLst>
</pc:chgInfo>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956644308350304E-2"/>
          <c:y val="5.6085522572765202E-2"/>
          <c:w val="0.76880237192573098"/>
          <c:h val="0.84317326500459699"/>
        </c:manualLayout>
      </c:layout>
      <c:lineChart>
        <c:grouping val="stacked"/>
        <c:varyColors val="0"/>
        <c:ser>
          <c:idx val="0"/>
          <c:order val="0"/>
          <c:tx>
            <c:strRef>
              <c:f>Sheet1!$B$1</c:f>
              <c:strCache>
                <c:ptCount val="1"/>
                <c:pt idx="0">
                  <c:v>Column1</c:v>
                </c:pt>
              </c:strCache>
            </c:strRef>
          </c:tx>
          <c:marker>
            <c:symbol val="none"/>
          </c:marker>
          <c:cat>
            <c:strRef>
              <c:f>Sheet1!$A$2:$A$13</c:f>
              <c:strCache>
                <c:ptCount val="12"/>
                <c:pt idx="0">
                  <c:v> </c:v>
                </c:pt>
                <c:pt idx="1">
                  <c:v>TIME</c:v>
                </c:pt>
                <c:pt idx="2">
                  <c:v> </c:v>
                </c:pt>
                <c:pt idx="11">
                  <c:v> </c:v>
                </c:pt>
              </c:strCache>
            </c:strRef>
          </c:cat>
          <c:val>
            <c:numRef>
              <c:f>Sheet1!$B$2:$B$13</c:f>
              <c:numCache>
                <c:formatCode>General</c:formatCode>
                <c:ptCount val="12"/>
                <c:pt idx="0">
                  <c:v>0</c:v>
                </c:pt>
                <c:pt idx="1">
                  <c:v>0</c:v>
                </c:pt>
                <c:pt idx="2">
                  <c:v>0</c:v>
                </c:pt>
                <c:pt idx="11">
                  <c:v>0</c:v>
                </c:pt>
              </c:numCache>
            </c:numRef>
          </c:val>
          <c:smooth val="0"/>
          <c:extLst>
            <c:ext xmlns:c16="http://schemas.microsoft.com/office/drawing/2014/chart" uri="{C3380CC4-5D6E-409C-BE32-E72D297353CC}">
              <c16:uniqueId val="{00000000-2541-4DC9-989D-B44E7F49A829}"/>
            </c:ext>
          </c:extLst>
        </c:ser>
        <c:ser>
          <c:idx val="1"/>
          <c:order val="1"/>
          <c:tx>
            <c:strRef>
              <c:f>Sheet1!$C$1</c:f>
              <c:strCache>
                <c:ptCount val="1"/>
                <c:pt idx="0">
                  <c:v>Series 2</c:v>
                </c:pt>
              </c:strCache>
            </c:strRef>
          </c:tx>
          <c:spPr>
            <a:ln>
              <a:solidFill>
                <a:schemeClr val="tx2"/>
              </a:solidFill>
            </a:ln>
          </c:spPr>
          <c:marker>
            <c:symbol val="none"/>
          </c:marker>
          <c:cat>
            <c:strRef>
              <c:f>Sheet1!$A$2:$A$13</c:f>
              <c:strCache>
                <c:ptCount val="12"/>
                <c:pt idx="0">
                  <c:v> </c:v>
                </c:pt>
                <c:pt idx="1">
                  <c:v>TIME</c:v>
                </c:pt>
                <c:pt idx="2">
                  <c:v> </c:v>
                </c:pt>
                <c:pt idx="11">
                  <c:v> </c:v>
                </c:pt>
              </c:strCache>
            </c:strRef>
          </c:cat>
          <c:val>
            <c:numRef>
              <c:f>Sheet1!$C$2:$C$13</c:f>
              <c:numCache>
                <c:formatCode>General</c:formatCode>
                <c:ptCount val="12"/>
                <c:pt idx="0">
                  <c:v>0</c:v>
                </c:pt>
                <c:pt idx="1">
                  <c:v>1</c:v>
                </c:pt>
                <c:pt idx="2">
                  <c:v>2</c:v>
                </c:pt>
                <c:pt idx="3">
                  <c:v>3</c:v>
                </c:pt>
                <c:pt idx="4">
                  <c:v>4</c:v>
                </c:pt>
                <c:pt idx="5">
                  <c:v>5</c:v>
                </c:pt>
                <c:pt idx="6">
                  <c:v>5</c:v>
                </c:pt>
                <c:pt idx="7">
                  <c:v>4</c:v>
                </c:pt>
                <c:pt idx="8">
                  <c:v>3</c:v>
                </c:pt>
                <c:pt idx="9">
                  <c:v>2</c:v>
                </c:pt>
                <c:pt idx="10">
                  <c:v>1</c:v>
                </c:pt>
                <c:pt idx="11">
                  <c:v>0</c:v>
                </c:pt>
              </c:numCache>
            </c:numRef>
          </c:val>
          <c:smooth val="0"/>
          <c:extLst>
            <c:ext xmlns:c16="http://schemas.microsoft.com/office/drawing/2014/chart" uri="{C3380CC4-5D6E-409C-BE32-E72D297353CC}">
              <c16:uniqueId val="{00000001-2541-4DC9-989D-B44E7F49A829}"/>
            </c:ext>
          </c:extLst>
        </c:ser>
        <c:dLbls>
          <c:showLegendKey val="0"/>
          <c:showVal val="0"/>
          <c:showCatName val="0"/>
          <c:showSerName val="0"/>
          <c:showPercent val="0"/>
          <c:showBubbleSize val="0"/>
        </c:dLbls>
        <c:smooth val="0"/>
        <c:axId val="2139234968"/>
        <c:axId val="2139230408"/>
      </c:lineChart>
      <c:catAx>
        <c:axId val="2139234968"/>
        <c:scaling>
          <c:orientation val="minMax"/>
        </c:scaling>
        <c:delete val="0"/>
        <c:axPos val="b"/>
        <c:numFmt formatCode="General" sourceLinked="0"/>
        <c:majorTickMark val="out"/>
        <c:minorTickMark val="none"/>
        <c:tickLblPos val="nextTo"/>
        <c:crossAx val="2139230408"/>
        <c:crosses val="autoZero"/>
        <c:auto val="1"/>
        <c:lblAlgn val="ctr"/>
        <c:lblOffset val="100"/>
        <c:noMultiLvlLbl val="0"/>
      </c:catAx>
      <c:valAx>
        <c:axId val="2139230408"/>
        <c:scaling>
          <c:orientation val="minMax"/>
        </c:scaling>
        <c:delete val="0"/>
        <c:axPos val="l"/>
        <c:majorGridlines/>
        <c:numFmt formatCode="General" sourceLinked="1"/>
        <c:majorTickMark val="out"/>
        <c:minorTickMark val="none"/>
        <c:tickLblPos val="nextTo"/>
        <c:crossAx val="2139234968"/>
        <c:crosses val="autoZero"/>
        <c:crossBetween val="between"/>
      </c:valAx>
    </c:plotArea>
    <c:plotVisOnly val="1"/>
    <c:dispBlanksAs val="zero"/>
    <c:showDLblsOverMax val="0"/>
  </c:chart>
  <c:txPr>
    <a:bodyPr/>
    <a:lstStyle/>
    <a:p>
      <a:pPr>
        <a:defRPr sz="1800">
          <a:ln>
            <a:solidFill>
              <a:schemeClr val="tx1"/>
            </a:solidFill>
          </a:ln>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956644308350304E-2"/>
          <c:y val="5.6085522572765202E-2"/>
          <c:w val="0.76880237192573098"/>
          <c:h val="0.84317326500459699"/>
        </c:manualLayout>
      </c:layout>
      <c:lineChart>
        <c:grouping val="stacked"/>
        <c:varyColors val="0"/>
        <c:ser>
          <c:idx val="0"/>
          <c:order val="0"/>
          <c:tx>
            <c:strRef>
              <c:f>Sheet1!$B$1</c:f>
              <c:strCache>
                <c:ptCount val="1"/>
                <c:pt idx="0">
                  <c:v>Column1</c:v>
                </c:pt>
              </c:strCache>
            </c:strRef>
          </c:tx>
          <c:marker>
            <c:symbol val="none"/>
          </c:marker>
          <c:cat>
            <c:strRef>
              <c:f>Sheet1!$A$2:$A$13</c:f>
              <c:strCache>
                <c:ptCount val="12"/>
                <c:pt idx="0">
                  <c:v> </c:v>
                </c:pt>
                <c:pt idx="1">
                  <c:v>TIME</c:v>
                </c:pt>
                <c:pt idx="2">
                  <c:v> </c:v>
                </c:pt>
                <c:pt idx="11">
                  <c:v> </c:v>
                </c:pt>
              </c:strCache>
            </c:strRef>
          </c:cat>
          <c:val>
            <c:numRef>
              <c:f>Sheet1!$B$2:$B$13</c:f>
              <c:numCache>
                <c:formatCode>General</c:formatCode>
                <c:ptCount val="12"/>
                <c:pt idx="0">
                  <c:v>0</c:v>
                </c:pt>
                <c:pt idx="1">
                  <c:v>0</c:v>
                </c:pt>
                <c:pt idx="2">
                  <c:v>0</c:v>
                </c:pt>
                <c:pt idx="11">
                  <c:v>0</c:v>
                </c:pt>
              </c:numCache>
            </c:numRef>
          </c:val>
          <c:smooth val="0"/>
          <c:extLst>
            <c:ext xmlns:c16="http://schemas.microsoft.com/office/drawing/2014/chart" uri="{C3380CC4-5D6E-409C-BE32-E72D297353CC}">
              <c16:uniqueId val="{00000000-0EB9-49A6-9B85-F91A0D93A9A1}"/>
            </c:ext>
          </c:extLst>
        </c:ser>
        <c:ser>
          <c:idx val="1"/>
          <c:order val="1"/>
          <c:tx>
            <c:strRef>
              <c:f>Sheet1!$C$1</c:f>
              <c:strCache>
                <c:ptCount val="1"/>
                <c:pt idx="0">
                  <c:v>Series 2</c:v>
                </c:pt>
              </c:strCache>
            </c:strRef>
          </c:tx>
          <c:spPr>
            <a:ln>
              <a:solidFill>
                <a:schemeClr val="tx2"/>
              </a:solidFill>
            </a:ln>
          </c:spPr>
          <c:marker>
            <c:symbol val="none"/>
          </c:marker>
          <c:cat>
            <c:strRef>
              <c:f>Sheet1!$A$2:$A$13</c:f>
              <c:strCache>
                <c:ptCount val="12"/>
                <c:pt idx="0">
                  <c:v> </c:v>
                </c:pt>
                <c:pt idx="1">
                  <c:v>TIME</c:v>
                </c:pt>
                <c:pt idx="2">
                  <c:v> </c:v>
                </c:pt>
                <c:pt idx="11">
                  <c:v> </c:v>
                </c:pt>
              </c:strCache>
            </c:strRef>
          </c:cat>
          <c:val>
            <c:numRef>
              <c:f>Sheet1!$C$2:$C$13</c:f>
              <c:numCache>
                <c:formatCode>General</c:formatCode>
                <c:ptCount val="12"/>
                <c:pt idx="0">
                  <c:v>0</c:v>
                </c:pt>
                <c:pt idx="1">
                  <c:v>1</c:v>
                </c:pt>
                <c:pt idx="2">
                  <c:v>2</c:v>
                </c:pt>
                <c:pt idx="3">
                  <c:v>3</c:v>
                </c:pt>
                <c:pt idx="4">
                  <c:v>4</c:v>
                </c:pt>
                <c:pt idx="5">
                  <c:v>5</c:v>
                </c:pt>
                <c:pt idx="6">
                  <c:v>5</c:v>
                </c:pt>
                <c:pt idx="7">
                  <c:v>4</c:v>
                </c:pt>
                <c:pt idx="8">
                  <c:v>3</c:v>
                </c:pt>
                <c:pt idx="9">
                  <c:v>2</c:v>
                </c:pt>
                <c:pt idx="10">
                  <c:v>1</c:v>
                </c:pt>
                <c:pt idx="11">
                  <c:v>0</c:v>
                </c:pt>
              </c:numCache>
            </c:numRef>
          </c:val>
          <c:smooth val="0"/>
          <c:extLst>
            <c:ext xmlns:c16="http://schemas.microsoft.com/office/drawing/2014/chart" uri="{C3380CC4-5D6E-409C-BE32-E72D297353CC}">
              <c16:uniqueId val="{00000001-0EB9-49A6-9B85-F91A0D93A9A1}"/>
            </c:ext>
          </c:extLst>
        </c:ser>
        <c:dLbls>
          <c:showLegendKey val="0"/>
          <c:showVal val="0"/>
          <c:showCatName val="0"/>
          <c:showSerName val="0"/>
          <c:showPercent val="0"/>
          <c:showBubbleSize val="0"/>
        </c:dLbls>
        <c:smooth val="0"/>
        <c:axId val="2144788408"/>
        <c:axId val="2144791384"/>
      </c:lineChart>
      <c:catAx>
        <c:axId val="2144788408"/>
        <c:scaling>
          <c:orientation val="minMax"/>
        </c:scaling>
        <c:delete val="0"/>
        <c:axPos val="b"/>
        <c:numFmt formatCode="General" sourceLinked="0"/>
        <c:majorTickMark val="out"/>
        <c:minorTickMark val="none"/>
        <c:tickLblPos val="nextTo"/>
        <c:crossAx val="2144791384"/>
        <c:crosses val="autoZero"/>
        <c:auto val="1"/>
        <c:lblAlgn val="ctr"/>
        <c:lblOffset val="100"/>
        <c:noMultiLvlLbl val="0"/>
      </c:catAx>
      <c:valAx>
        <c:axId val="2144791384"/>
        <c:scaling>
          <c:orientation val="minMax"/>
        </c:scaling>
        <c:delete val="0"/>
        <c:axPos val="l"/>
        <c:majorGridlines/>
        <c:numFmt formatCode="General" sourceLinked="1"/>
        <c:majorTickMark val="out"/>
        <c:minorTickMark val="none"/>
        <c:tickLblPos val="nextTo"/>
        <c:crossAx val="2144788408"/>
        <c:crosses val="autoZero"/>
        <c:crossBetween val="between"/>
      </c:valAx>
    </c:plotArea>
    <c:plotVisOnly val="1"/>
    <c:dispBlanksAs val="zero"/>
    <c:showDLblsOverMax val="0"/>
  </c:chart>
  <c:txPr>
    <a:bodyPr/>
    <a:lstStyle/>
    <a:p>
      <a:pPr>
        <a:defRPr sz="1800">
          <a:ln>
            <a:solidFill>
              <a:schemeClr val="tx1"/>
            </a:solidFill>
          </a:ln>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956644308350304E-2"/>
          <c:y val="5.6085522572765202E-2"/>
          <c:w val="0.76880237192573098"/>
          <c:h val="0.84317326500459699"/>
        </c:manualLayout>
      </c:layout>
      <c:lineChart>
        <c:grouping val="stacked"/>
        <c:varyColors val="0"/>
        <c:ser>
          <c:idx val="0"/>
          <c:order val="0"/>
          <c:tx>
            <c:strRef>
              <c:f>Sheet1!$B$1</c:f>
              <c:strCache>
                <c:ptCount val="1"/>
                <c:pt idx="0">
                  <c:v>Column1</c:v>
                </c:pt>
              </c:strCache>
            </c:strRef>
          </c:tx>
          <c:marker>
            <c:symbol val="none"/>
          </c:marker>
          <c:cat>
            <c:strRef>
              <c:f>Sheet1!$A$2:$A$13</c:f>
              <c:strCache>
                <c:ptCount val="12"/>
                <c:pt idx="0">
                  <c:v> </c:v>
                </c:pt>
                <c:pt idx="1">
                  <c:v>TIME</c:v>
                </c:pt>
                <c:pt idx="2">
                  <c:v> </c:v>
                </c:pt>
                <c:pt idx="11">
                  <c:v> </c:v>
                </c:pt>
              </c:strCache>
            </c:strRef>
          </c:cat>
          <c:val>
            <c:numRef>
              <c:f>Sheet1!$B$2:$B$13</c:f>
              <c:numCache>
                <c:formatCode>General</c:formatCode>
                <c:ptCount val="12"/>
                <c:pt idx="0">
                  <c:v>0</c:v>
                </c:pt>
                <c:pt idx="1">
                  <c:v>0</c:v>
                </c:pt>
                <c:pt idx="2">
                  <c:v>0</c:v>
                </c:pt>
                <c:pt idx="11">
                  <c:v>0</c:v>
                </c:pt>
              </c:numCache>
            </c:numRef>
          </c:val>
          <c:smooth val="0"/>
          <c:extLst>
            <c:ext xmlns:c16="http://schemas.microsoft.com/office/drawing/2014/chart" uri="{C3380CC4-5D6E-409C-BE32-E72D297353CC}">
              <c16:uniqueId val="{00000000-519A-43C3-9560-785EE49D2864}"/>
            </c:ext>
          </c:extLst>
        </c:ser>
        <c:ser>
          <c:idx val="1"/>
          <c:order val="1"/>
          <c:tx>
            <c:strRef>
              <c:f>Sheet1!$C$1</c:f>
              <c:strCache>
                <c:ptCount val="1"/>
                <c:pt idx="0">
                  <c:v>Series 2</c:v>
                </c:pt>
              </c:strCache>
            </c:strRef>
          </c:tx>
          <c:spPr>
            <a:ln>
              <a:solidFill>
                <a:schemeClr val="tx2"/>
              </a:solidFill>
            </a:ln>
          </c:spPr>
          <c:marker>
            <c:symbol val="none"/>
          </c:marker>
          <c:cat>
            <c:strRef>
              <c:f>Sheet1!$A$2:$A$13</c:f>
              <c:strCache>
                <c:ptCount val="12"/>
                <c:pt idx="0">
                  <c:v> </c:v>
                </c:pt>
                <c:pt idx="1">
                  <c:v>TIME</c:v>
                </c:pt>
                <c:pt idx="2">
                  <c:v> </c:v>
                </c:pt>
                <c:pt idx="11">
                  <c:v> </c:v>
                </c:pt>
              </c:strCache>
            </c:strRef>
          </c:cat>
          <c:val>
            <c:numRef>
              <c:f>Sheet1!$C$2:$C$13</c:f>
              <c:numCache>
                <c:formatCode>General</c:formatCode>
                <c:ptCount val="12"/>
                <c:pt idx="0">
                  <c:v>0</c:v>
                </c:pt>
                <c:pt idx="1">
                  <c:v>1</c:v>
                </c:pt>
                <c:pt idx="2">
                  <c:v>2</c:v>
                </c:pt>
                <c:pt idx="3">
                  <c:v>3</c:v>
                </c:pt>
                <c:pt idx="4">
                  <c:v>4</c:v>
                </c:pt>
                <c:pt idx="5">
                  <c:v>5</c:v>
                </c:pt>
                <c:pt idx="6">
                  <c:v>5</c:v>
                </c:pt>
                <c:pt idx="7">
                  <c:v>4</c:v>
                </c:pt>
                <c:pt idx="8">
                  <c:v>3</c:v>
                </c:pt>
                <c:pt idx="9">
                  <c:v>2</c:v>
                </c:pt>
                <c:pt idx="10">
                  <c:v>1</c:v>
                </c:pt>
                <c:pt idx="11">
                  <c:v>0</c:v>
                </c:pt>
              </c:numCache>
            </c:numRef>
          </c:val>
          <c:smooth val="0"/>
          <c:extLst>
            <c:ext xmlns:c16="http://schemas.microsoft.com/office/drawing/2014/chart" uri="{C3380CC4-5D6E-409C-BE32-E72D297353CC}">
              <c16:uniqueId val="{00000001-519A-43C3-9560-785EE49D2864}"/>
            </c:ext>
          </c:extLst>
        </c:ser>
        <c:dLbls>
          <c:showLegendKey val="0"/>
          <c:showVal val="0"/>
          <c:showCatName val="0"/>
          <c:showSerName val="0"/>
          <c:showPercent val="0"/>
          <c:showBubbleSize val="0"/>
        </c:dLbls>
        <c:smooth val="0"/>
        <c:axId val="2144056216"/>
        <c:axId val="2143925752"/>
      </c:lineChart>
      <c:catAx>
        <c:axId val="2144056216"/>
        <c:scaling>
          <c:orientation val="minMax"/>
        </c:scaling>
        <c:delete val="0"/>
        <c:axPos val="b"/>
        <c:numFmt formatCode="General" sourceLinked="0"/>
        <c:majorTickMark val="out"/>
        <c:minorTickMark val="none"/>
        <c:tickLblPos val="nextTo"/>
        <c:crossAx val="2143925752"/>
        <c:crosses val="autoZero"/>
        <c:auto val="1"/>
        <c:lblAlgn val="ctr"/>
        <c:lblOffset val="100"/>
        <c:noMultiLvlLbl val="0"/>
      </c:catAx>
      <c:valAx>
        <c:axId val="2143925752"/>
        <c:scaling>
          <c:orientation val="minMax"/>
        </c:scaling>
        <c:delete val="0"/>
        <c:axPos val="l"/>
        <c:majorGridlines/>
        <c:numFmt formatCode="General" sourceLinked="1"/>
        <c:majorTickMark val="out"/>
        <c:minorTickMark val="none"/>
        <c:tickLblPos val="nextTo"/>
        <c:crossAx val="2144056216"/>
        <c:crosses val="autoZero"/>
        <c:crossBetween val="between"/>
      </c:valAx>
    </c:plotArea>
    <c:plotVisOnly val="1"/>
    <c:dispBlanksAs val="zero"/>
    <c:showDLblsOverMax val="0"/>
  </c:chart>
  <c:txPr>
    <a:bodyPr/>
    <a:lstStyle/>
    <a:p>
      <a:pPr>
        <a:defRPr sz="1800">
          <a:ln>
            <a:solidFill>
              <a:schemeClr val="tx1"/>
            </a:solidFill>
          </a:ln>
        </a:defRPr>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956644308350304E-2"/>
          <c:y val="5.6085522572765202E-2"/>
          <c:w val="0.76880237192573098"/>
          <c:h val="0.84317326500459699"/>
        </c:manualLayout>
      </c:layout>
      <c:lineChart>
        <c:grouping val="stacked"/>
        <c:varyColors val="0"/>
        <c:ser>
          <c:idx val="0"/>
          <c:order val="0"/>
          <c:tx>
            <c:strRef>
              <c:f>Sheet1!$B$1</c:f>
              <c:strCache>
                <c:ptCount val="1"/>
                <c:pt idx="0">
                  <c:v>Column1</c:v>
                </c:pt>
              </c:strCache>
            </c:strRef>
          </c:tx>
          <c:marker>
            <c:symbol val="none"/>
          </c:marker>
          <c:cat>
            <c:strRef>
              <c:f>Sheet1!$A$2:$A$13</c:f>
              <c:strCache>
                <c:ptCount val="12"/>
                <c:pt idx="0">
                  <c:v> </c:v>
                </c:pt>
                <c:pt idx="1">
                  <c:v>TIME</c:v>
                </c:pt>
                <c:pt idx="2">
                  <c:v> </c:v>
                </c:pt>
                <c:pt idx="11">
                  <c:v> </c:v>
                </c:pt>
              </c:strCache>
            </c:strRef>
          </c:cat>
          <c:val>
            <c:numRef>
              <c:f>Sheet1!$B$2:$B$13</c:f>
              <c:numCache>
                <c:formatCode>General</c:formatCode>
                <c:ptCount val="12"/>
                <c:pt idx="0">
                  <c:v>0</c:v>
                </c:pt>
                <c:pt idx="1">
                  <c:v>0</c:v>
                </c:pt>
                <c:pt idx="2">
                  <c:v>0</c:v>
                </c:pt>
                <c:pt idx="11">
                  <c:v>0</c:v>
                </c:pt>
              </c:numCache>
            </c:numRef>
          </c:val>
          <c:smooth val="0"/>
          <c:extLst>
            <c:ext xmlns:c16="http://schemas.microsoft.com/office/drawing/2014/chart" uri="{C3380CC4-5D6E-409C-BE32-E72D297353CC}">
              <c16:uniqueId val="{00000000-2EA5-41C9-A355-70F5F9D8A8C6}"/>
            </c:ext>
          </c:extLst>
        </c:ser>
        <c:ser>
          <c:idx val="1"/>
          <c:order val="1"/>
          <c:tx>
            <c:strRef>
              <c:f>Sheet1!$C$1</c:f>
              <c:strCache>
                <c:ptCount val="1"/>
                <c:pt idx="0">
                  <c:v>Series 2</c:v>
                </c:pt>
              </c:strCache>
            </c:strRef>
          </c:tx>
          <c:spPr>
            <a:ln>
              <a:solidFill>
                <a:schemeClr val="tx2"/>
              </a:solidFill>
            </a:ln>
          </c:spPr>
          <c:marker>
            <c:symbol val="none"/>
          </c:marker>
          <c:cat>
            <c:strRef>
              <c:f>Sheet1!$A$2:$A$13</c:f>
              <c:strCache>
                <c:ptCount val="12"/>
                <c:pt idx="0">
                  <c:v> </c:v>
                </c:pt>
                <c:pt idx="1">
                  <c:v>TIME</c:v>
                </c:pt>
                <c:pt idx="2">
                  <c:v> </c:v>
                </c:pt>
                <c:pt idx="11">
                  <c:v> </c:v>
                </c:pt>
              </c:strCache>
            </c:strRef>
          </c:cat>
          <c:val>
            <c:numRef>
              <c:f>Sheet1!$C$2:$C$13</c:f>
              <c:numCache>
                <c:formatCode>General</c:formatCode>
                <c:ptCount val="12"/>
                <c:pt idx="0">
                  <c:v>0</c:v>
                </c:pt>
                <c:pt idx="1">
                  <c:v>1</c:v>
                </c:pt>
                <c:pt idx="2">
                  <c:v>2</c:v>
                </c:pt>
                <c:pt idx="3">
                  <c:v>3</c:v>
                </c:pt>
                <c:pt idx="4">
                  <c:v>4</c:v>
                </c:pt>
                <c:pt idx="5">
                  <c:v>5</c:v>
                </c:pt>
                <c:pt idx="6">
                  <c:v>5</c:v>
                </c:pt>
                <c:pt idx="7">
                  <c:v>4</c:v>
                </c:pt>
                <c:pt idx="8">
                  <c:v>3</c:v>
                </c:pt>
                <c:pt idx="9">
                  <c:v>2</c:v>
                </c:pt>
                <c:pt idx="10">
                  <c:v>1</c:v>
                </c:pt>
                <c:pt idx="11">
                  <c:v>0</c:v>
                </c:pt>
              </c:numCache>
            </c:numRef>
          </c:val>
          <c:smooth val="0"/>
          <c:extLst>
            <c:ext xmlns:c16="http://schemas.microsoft.com/office/drawing/2014/chart" uri="{C3380CC4-5D6E-409C-BE32-E72D297353CC}">
              <c16:uniqueId val="{00000001-2EA5-41C9-A355-70F5F9D8A8C6}"/>
            </c:ext>
          </c:extLst>
        </c:ser>
        <c:dLbls>
          <c:showLegendKey val="0"/>
          <c:showVal val="0"/>
          <c:showCatName val="0"/>
          <c:showSerName val="0"/>
          <c:showPercent val="0"/>
          <c:showBubbleSize val="0"/>
        </c:dLbls>
        <c:smooth val="0"/>
        <c:axId val="2142544040"/>
        <c:axId val="2142541048"/>
      </c:lineChart>
      <c:catAx>
        <c:axId val="2142544040"/>
        <c:scaling>
          <c:orientation val="minMax"/>
        </c:scaling>
        <c:delete val="0"/>
        <c:axPos val="b"/>
        <c:numFmt formatCode="General" sourceLinked="0"/>
        <c:majorTickMark val="out"/>
        <c:minorTickMark val="none"/>
        <c:tickLblPos val="nextTo"/>
        <c:crossAx val="2142541048"/>
        <c:crosses val="autoZero"/>
        <c:auto val="1"/>
        <c:lblAlgn val="ctr"/>
        <c:lblOffset val="100"/>
        <c:noMultiLvlLbl val="0"/>
      </c:catAx>
      <c:valAx>
        <c:axId val="2142541048"/>
        <c:scaling>
          <c:orientation val="minMax"/>
        </c:scaling>
        <c:delete val="0"/>
        <c:axPos val="l"/>
        <c:majorGridlines/>
        <c:numFmt formatCode="General" sourceLinked="1"/>
        <c:majorTickMark val="out"/>
        <c:minorTickMark val="none"/>
        <c:tickLblPos val="nextTo"/>
        <c:crossAx val="2142544040"/>
        <c:crosses val="autoZero"/>
        <c:crossBetween val="between"/>
      </c:valAx>
    </c:plotArea>
    <c:plotVisOnly val="1"/>
    <c:dispBlanksAs val="zero"/>
    <c:showDLblsOverMax val="0"/>
  </c:chart>
  <c:txPr>
    <a:bodyPr/>
    <a:lstStyle/>
    <a:p>
      <a:pPr>
        <a:defRPr sz="1800">
          <a:ln>
            <a:solidFill>
              <a:schemeClr val="tx1"/>
            </a:solidFill>
          </a:ln>
        </a:defRPr>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956644308350304E-2"/>
          <c:y val="5.6085522572765202E-2"/>
          <c:w val="0.76880237192573098"/>
          <c:h val="0.84317326500459699"/>
        </c:manualLayout>
      </c:layout>
      <c:lineChart>
        <c:grouping val="stacked"/>
        <c:varyColors val="0"/>
        <c:ser>
          <c:idx val="0"/>
          <c:order val="0"/>
          <c:tx>
            <c:strRef>
              <c:f>Sheet1!$B$1</c:f>
              <c:strCache>
                <c:ptCount val="1"/>
                <c:pt idx="0">
                  <c:v>Column1</c:v>
                </c:pt>
              </c:strCache>
            </c:strRef>
          </c:tx>
          <c:marker>
            <c:symbol val="none"/>
          </c:marker>
          <c:cat>
            <c:strRef>
              <c:f>Sheet1!$A$2:$A$13</c:f>
              <c:strCache>
                <c:ptCount val="12"/>
                <c:pt idx="0">
                  <c:v> </c:v>
                </c:pt>
                <c:pt idx="1">
                  <c:v>TIME</c:v>
                </c:pt>
                <c:pt idx="2">
                  <c:v> </c:v>
                </c:pt>
                <c:pt idx="11">
                  <c:v> </c:v>
                </c:pt>
              </c:strCache>
            </c:strRef>
          </c:cat>
          <c:val>
            <c:numRef>
              <c:f>Sheet1!$B$2:$B$13</c:f>
              <c:numCache>
                <c:formatCode>General</c:formatCode>
                <c:ptCount val="12"/>
                <c:pt idx="0">
                  <c:v>0</c:v>
                </c:pt>
                <c:pt idx="1">
                  <c:v>0</c:v>
                </c:pt>
                <c:pt idx="2">
                  <c:v>0</c:v>
                </c:pt>
                <c:pt idx="11">
                  <c:v>0</c:v>
                </c:pt>
              </c:numCache>
            </c:numRef>
          </c:val>
          <c:smooth val="0"/>
          <c:extLst>
            <c:ext xmlns:c16="http://schemas.microsoft.com/office/drawing/2014/chart" uri="{C3380CC4-5D6E-409C-BE32-E72D297353CC}">
              <c16:uniqueId val="{00000000-2EA5-41C9-A355-70F5F9D8A8C6}"/>
            </c:ext>
          </c:extLst>
        </c:ser>
        <c:ser>
          <c:idx val="1"/>
          <c:order val="1"/>
          <c:tx>
            <c:strRef>
              <c:f>Sheet1!$C$1</c:f>
              <c:strCache>
                <c:ptCount val="1"/>
                <c:pt idx="0">
                  <c:v>Series 2</c:v>
                </c:pt>
              </c:strCache>
            </c:strRef>
          </c:tx>
          <c:spPr>
            <a:ln>
              <a:solidFill>
                <a:schemeClr val="tx2"/>
              </a:solidFill>
            </a:ln>
          </c:spPr>
          <c:marker>
            <c:symbol val="none"/>
          </c:marker>
          <c:cat>
            <c:strRef>
              <c:f>Sheet1!$A$2:$A$13</c:f>
              <c:strCache>
                <c:ptCount val="12"/>
                <c:pt idx="0">
                  <c:v> </c:v>
                </c:pt>
                <c:pt idx="1">
                  <c:v>TIME</c:v>
                </c:pt>
                <c:pt idx="2">
                  <c:v> </c:v>
                </c:pt>
                <c:pt idx="11">
                  <c:v> </c:v>
                </c:pt>
              </c:strCache>
            </c:strRef>
          </c:cat>
          <c:val>
            <c:numRef>
              <c:f>Sheet1!$C$2:$C$13</c:f>
              <c:numCache>
                <c:formatCode>General</c:formatCode>
                <c:ptCount val="12"/>
                <c:pt idx="0">
                  <c:v>0</c:v>
                </c:pt>
                <c:pt idx="1">
                  <c:v>1</c:v>
                </c:pt>
                <c:pt idx="2">
                  <c:v>2</c:v>
                </c:pt>
                <c:pt idx="3">
                  <c:v>3</c:v>
                </c:pt>
                <c:pt idx="4">
                  <c:v>4</c:v>
                </c:pt>
                <c:pt idx="5">
                  <c:v>5</c:v>
                </c:pt>
                <c:pt idx="6">
                  <c:v>5</c:v>
                </c:pt>
                <c:pt idx="7">
                  <c:v>4</c:v>
                </c:pt>
                <c:pt idx="8">
                  <c:v>3</c:v>
                </c:pt>
                <c:pt idx="9">
                  <c:v>2</c:v>
                </c:pt>
                <c:pt idx="10">
                  <c:v>1</c:v>
                </c:pt>
                <c:pt idx="11">
                  <c:v>0</c:v>
                </c:pt>
              </c:numCache>
            </c:numRef>
          </c:val>
          <c:smooth val="0"/>
          <c:extLst>
            <c:ext xmlns:c16="http://schemas.microsoft.com/office/drawing/2014/chart" uri="{C3380CC4-5D6E-409C-BE32-E72D297353CC}">
              <c16:uniqueId val="{00000001-2EA5-41C9-A355-70F5F9D8A8C6}"/>
            </c:ext>
          </c:extLst>
        </c:ser>
        <c:dLbls>
          <c:showLegendKey val="0"/>
          <c:showVal val="0"/>
          <c:showCatName val="0"/>
          <c:showSerName val="0"/>
          <c:showPercent val="0"/>
          <c:showBubbleSize val="0"/>
        </c:dLbls>
        <c:smooth val="0"/>
        <c:axId val="2142544040"/>
        <c:axId val="2142541048"/>
      </c:lineChart>
      <c:catAx>
        <c:axId val="2142544040"/>
        <c:scaling>
          <c:orientation val="minMax"/>
        </c:scaling>
        <c:delete val="0"/>
        <c:axPos val="b"/>
        <c:numFmt formatCode="General" sourceLinked="0"/>
        <c:majorTickMark val="out"/>
        <c:minorTickMark val="none"/>
        <c:tickLblPos val="nextTo"/>
        <c:crossAx val="2142541048"/>
        <c:crosses val="autoZero"/>
        <c:auto val="1"/>
        <c:lblAlgn val="ctr"/>
        <c:lblOffset val="100"/>
        <c:noMultiLvlLbl val="0"/>
      </c:catAx>
      <c:valAx>
        <c:axId val="2142541048"/>
        <c:scaling>
          <c:orientation val="minMax"/>
        </c:scaling>
        <c:delete val="0"/>
        <c:axPos val="l"/>
        <c:majorGridlines/>
        <c:numFmt formatCode="General" sourceLinked="1"/>
        <c:majorTickMark val="out"/>
        <c:minorTickMark val="none"/>
        <c:tickLblPos val="nextTo"/>
        <c:crossAx val="2142544040"/>
        <c:crosses val="autoZero"/>
        <c:crossBetween val="between"/>
      </c:valAx>
    </c:plotArea>
    <c:plotVisOnly val="1"/>
    <c:dispBlanksAs val="zero"/>
    <c:showDLblsOverMax val="0"/>
  </c:chart>
  <c:txPr>
    <a:bodyPr/>
    <a:lstStyle/>
    <a:p>
      <a:pPr>
        <a:defRPr sz="1800">
          <a:ln>
            <a:solidFill>
              <a:schemeClr val="tx1"/>
            </a:solidFill>
          </a:ln>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0.26375</cdr:x>
      <cdr:y>0.94501</cdr:y>
    </cdr:from>
    <cdr:to>
      <cdr:x>0.6925</cdr:x>
      <cdr:y>0.99274</cdr:y>
    </cdr:to>
    <cdr:sp macro="" textlink="">
      <cdr:nvSpPr>
        <cdr:cNvPr id="2" name="TextBox 1"/>
        <cdr:cNvSpPr txBox="1"/>
      </cdr:nvSpPr>
      <cdr:spPr>
        <a:xfrm xmlns:a="http://schemas.openxmlformats.org/drawingml/2006/main">
          <a:off x="2170584" y="4277072"/>
          <a:ext cx="3528392"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dirty="0"/>
        </a:p>
      </cdr:txBody>
    </cdr:sp>
  </cdr:relSizeAnchor>
  <cdr:relSizeAnchor xmlns:cdr="http://schemas.openxmlformats.org/drawingml/2006/chartDrawing">
    <cdr:from>
      <cdr:x>0.26923</cdr:x>
      <cdr:y>0.95105</cdr:y>
    </cdr:from>
    <cdr:to>
      <cdr:x>0.66873</cdr:x>
      <cdr:y>0.95105</cdr:y>
    </cdr:to>
    <cdr:cxnSp macro="">
      <cdr:nvCxnSpPr>
        <cdr:cNvPr id="4" name="Straight Arrow Connector 3">
          <a:extLst xmlns:a="http://schemas.openxmlformats.org/drawingml/2006/main">
            <a:ext uri="{FF2B5EF4-FFF2-40B4-BE49-F238E27FC236}">
              <a16:creationId xmlns:a16="http://schemas.microsoft.com/office/drawing/2014/main" id="{539B5793-6ED0-4464-AE77-B5C4D6C21B05}"/>
            </a:ext>
          </a:extLst>
        </cdr:cNvPr>
        <cdr:cNvCxnSpPr/>
      </cdr:nvCxnSpPr>
      <cdr:spPr>
        <a:xfrm xmlns:a="http://schemas.openxmlformats.org/drawingml/2006/main">
          <a:off x="2232248" y="4752528"/>
          <a:ext cx="3312368" cy="0"/>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0.11177</cdr:x>
      <cdr:y>0.52832</cdr:y>
    </cdr:from>
    <cdr:to>
      <cdr:x>0.34683</cdr:x>
      <cdr:y>0.8136</cdr:y>
    </cdr:to>
    <cdr:sp macro="" textlink="">
      <cdr:nvSpPr>
        <cdr:cNvPr id="5" name="Oval 4"/>
        <cdr:cNvSpPr/>
      </cdr:nvSpPr>
      <cdr:spPr>
        <a:xfrm xmlns:a="http://schemas.openxmlformats.org/drawingml/2006/main" rot="2737462">
          <a:off x="1188400" y="2378460"/>
          <a:ext cx="1425600" cy="1948890"/>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solidFill>
              <a:schemeClr val="bg1"/>
            </a:solidFill>
          </a:endParaRPr>
        </a:p>
      </cdr:txBody>
    </cdr:sp>
  </cdr:relSizeAnchor>
  <cdr:relSizeAnchor xmlns:cdr="http://schemas.openxmlformats.org/drawingml/2006/chartDrawing">
    <cdr:from>
      <cdr:x>0.26375</cdr:x>
      <cdr:y>0.94501</cdr:y>
    </cdr:from>
    <cdr:to>
      <cdr:x>0.6925</cdr:x>
      <cdr:y>0.99274</cdr:y>
    </cdr:to>
    <cdr:sp macro="" textlink="">
      <cdr:nvSpPr>
        <cdr:cNvPr id="2" name="TextBox 1"/>
        <cdr:cNvSpPr txBox="1"/>
      </cdr:nvSpPr>
      <cdr:spPr>
        <a:xfrm xmlns:a="http://schemas.openxmlformats.org/drawingml/2006/main">
          <a:off x="2170584" y="4277072"/>
          <a:ext cx="3528392"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dirty="0"/>
        </a:p>
      </cdr:txBody>
    </cdr:sp>
  </cdr:relSizeAnchor>
  <cdr:relSizeAnchor xmlns:cdr="http://schemas.openxmlformats.org/drawingml/2006/chartDrawing">
    <cdr:from>
      <cdr:x>0.26923</cdr:x>
      <cdr:y>0.95105</cdr:y>
    </cdr:from>
    <cdr:to>
      <cdr:x>0.66873</cdr:x>
      <cdr:y>0.95105</cdr:y>
    </cdr:to>
    <cdr:cxnSp macro="">
      <cdr:nvCxnSpPr>
        <cdr:cNvPr id="4" name="Straight Arrow Connector 3">
          <a:extLst xmlns:a="http://schemas.openxmlformats.org/drawingml/2006/main">
            <a:ext uri="{FF2B5EF4-FFF2-40B4-BE49-F238E27FC236}">
              <a16:creationId xmlns:a16="http://schemas.microsoft.com/office/drawing/2014/main" id="{7657D27B-A484-4AC6-B4F8-56D35BDDA9A5}"/>
            </a:ext>
          </a:extLst>
        </cdr:cNvPr>
        <cdr:cNvCxnSpPr/>
      </cdr:nvCxnSpPr>
      <cdr:spPr>
        <a:xfrm xmlns:a="http://schemas.openxmlformats.org/drawingml/2006/main">
          <a:off x="2232248" y="4752528"/>
          <a:ext cx="3312368" cy="0"/>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0.33871</cdr:x>
      <cdr:y>0.10066</cdr:y>
    </cdr:from>
    <cdr:to>
      <cdr:x>0.61662</cdr:x>
      <cdr:y>0.37466</cdr:y>
    </cdr:to>
    <cdr:sp macro="" textlink="">
      <cdr:nvSpPr>
        <cdr:cNvPr id="5" name="Oval 4"/>
        <cdr:cNvSpPr/>
      </cdr:nvSpPr>
      <cdr:spPr>
        <a:xfrm xmlns:a="http://schemas.openxmlformats.org/drawingml/2006/main" rot="16200000">
          <a:off x="3275833" y="35473"/>
          <a:ext cx="1369217" cy="2304256"/>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solidFill>
              <a:schemeClr val="bg1"/>
            </a:solidFill>
          </a:endParaRPr>
        </a:p>
      </cdr:txBody>
    </cdr:sp>
  </cdr:relSizeAnchor>
  <cdr:relSizeAnchor xmlns:cdr="http://schemas.openxmlformats.org/drawingml/2006/chartDrawing">
    <cdr:from>
      <cdr:x>0.26375</cdr:x>
      <cdr:y>0.94501</cdr:y>
    </cdr:from>
    <cdr:to>
      <cdr:x>0.6925</cdr:x>
      <cdr:y>0.99274</cdr:y>
    </cdr:to>
    <cdr:sp macro="" textlink="">
      <cdr:nvSpPr>
        <cdr:cNvPr id="2" name="TextBox 1"/>
        <cdr:cNvSpPr txBox="1"/>
      </cdr:nvSpPr>
      <cdr:spPr>
        <a:xfrm xmlns:a="http://schemas.openxmlformats.org/drawingml/2006/main">
          <a:off x="2170584" y="4277072"/>
          <a:ext cx="3528392"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dirty="0"/>
        </a:p>
      </cdr:txBody>
    </cdr:sp>
  </cdr:relSizeAnchor>
  <cdr:relSizeAnchor xmlns:cdr="http://schemas.openxmlformats.org/drawingml/2006/chartDrawing">
    <cdr:from>
      <cdr:x>0.26923</cdr:x>
      <cdr:y>0.95105</cdr:y>
    </cdr:from>
    <cdr:to>
      <cdr:x>0.66873</cdr:x>
      <cdr:y>0.95105</cdr:y>
    </cdr:to>
    <cdr:cxnSp macro="">
      <cdr:nvCxnSpPr>
        <cdr:cNvPr id="4" name="Straight Arrow Connector 3">
          <a:extLst xmlns:a="http://schemas.openxmlformats.org/drawingml/2006/main">
            <a:ext uri="{FF2B5EF4-FFF2-40B4-BE49-F238E27FC236}">
              <a16:creationId xmlns:a16="http://schemas.microsoft.com/office/drawing/2014/main" id="{3F7D61A5-010B-43C7-9D5F-57AF79622B83}"/>
            </a:ext>
          </a:extLst>
        </cdr:cNvPr>
        <cdr:cNvCxnSpPr/>
      </cdr:nvCxnSpPr>
      <cdr:spPr>
        <a:xfrm xmlns:a="http://schemas.openxmlformats.org/drawingml/2006/main">
          <a:off x="2232248" y="4752528"/>
          <a:ext cx="3312368" cy="0"/>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0.6479</cdr:x>
      <cdr:y>0.50448</cdr:y>
    </cdr:from>
    <cdr:to>
      <cdr:x>0.78521</cdr:x>
      <cdr:y>0.8359</cdr:y>
    </cdr:to>
    <cdr:sp macro="" textlink="">
      <cdr:nvSpPr>
        <cdr:cNvPr id="5" name="Oval 4"/>
        <cdr:cNvSpPr/>
      </cdr:nvSpPr>
      <cdr:spPr>
        <a:xfrm xmlns:a="http://schemas.openxmlformats.org/drawingml/2006/main" rot="19557222">
          <a:off x="5371875" y="2520949"/>
          <a:ext cx="1138474" cy="1656184"/>
        </a:xfrm>
        <a:prstGeom xmlns:a="http://schemas.openxmlformats.org/drawingml/2006/main" prst="ellipse">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solidFill>
              <a:schemeClr val="bg1"/>
            </a:solidFill>
          </a:endParaRPr>
        </a:p>
      </cdr:txBody>
    </cdr:sp>
  </cdr:relSizeAnchor>
  <cdr:relSizeAnchor xmlns:cdr="http://schemas.openxmlformats.org/drawingml/2006/chartDrawing">
    <cdr:from>
      <cdr:x>0.26375</cdr:x>
      <cdr:y>0.94501</cdr:y>
    </cdr:from>
    <cdr:to>
      <cdr:x>0.6925</cdr:x>
      <cdr:y>0.99274</cdr:y>
    </cdr:to>
    <cdr:sp macro="" textlink="">
      <cdr:nvSpPr>
        <cdr:cNvPr id="2" name="TextBox 1"/>
        <cdr:cNvSpPr txBox="1"/>
      </cdr:nvSpPr>
      <cdr:spPr>
        <a:xfrm xmlns:a="http://schemas.openxmlformats.org/drawingml/2006/main">
          <a:off x="2170584" y="4277072"/>
          <a:ext cx="3528392"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dirty="0"/>
        </a:p>
      </cdr:txBody>
    </cdr:sp>
  </cdr:relSizeAnchor>
  <cdr:relSizeAnchor xmlns:cdr="http://schemas.openxmlformats.org/drawingml/2006/chartDrawing">
    <cdr:from>
      <cdr:x>0.26923</cdr:x>
      <cdr:y>0.95105</cdr:y>
    </cdr:from>
    <cdr:to>
      <cdr:x>0.66873</cdr:x>
      <cdr:y>0.95105</cdr:y>
    </cdr:to>
    <cdr:cxnSp macro="">
      <cdr:nvCxnSpPr>
        <cdr:cNvPr id="4" name="Straight Arrow Connector 3">
          <a:extLst xmlns:a="http://schemas.openxmlformats.org/drawingml/2006/main">
            <a:ext uri="{FF2B5EF4-FFF2-40B4-BE49-F238E27FC236}">
              <a16:creationId xmlns:a16="http://schemas.microsoft.com/office/drawing/2014/main" id="{EB55FA3C-2243-4D40-9A99-D4E531D458A5}"/>
            </a:ext>
          </a:extLst>
        </cdr:cNvPr>
        <cdr:cNvCxnSpPr/>
      </cdr:nvCxnSpPr>
      <cdr:spPr>
        <a:xfrm xmlns:a="http://schemas.openxmlformats.org/drawingml/2006/main">
          <a:off x="2232248" y="4752528"/>
          <a:ext cx="3312368" cy="0"/>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0.26375</cdr:x>
      <cdr:y>0.94501</cdr:y>
    </cdr:from>
    <cdr:to>
      <cdr:x>0.6925</cdr:x>
      <cdr:y>0.99274</cdr:y>
    </cdr:to>
    <cdr:sp macro="" textlink="">
      <cdr:nvSpPr>
        <cdr:cNvPr id="2" name="TextBox 1"/>
        <cdr:cNvSpPr txBox="1"/>
      </cdr:nvSpPr>
      <cdr:spPr>
        <a:xfrm xmlns:a="http://schemas.openxmlformats.org/drawingml/2006/main">
          <a:off x="2170584" y="4277072"/>
          <a:ext cx="3528392" cy="2160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AU" sz="1100" dirty="0"/>
        </a:p>
      </cdr:txBody>
    </cdr:sp>
  </cdr:relSizeAnchor>
  <cdr:relSizeAnchor xmlns:cdr="http://schemas.openxmlformats.org/drawingml/2006/chartDrawing">
    <cdr:from>
      <cdr:x>0.26923</cdr:x>
      <cdr:y>0.95105</cdr:y>
    </cdr:from>
    <cdr:to>
      <cdr:x>0.66873</cdr:x>
      <cdr:y>0.95105</cdr:y>
    </cdr:to>
    <cdr:cxnSp macro="">
      <cdr:nvCxnSpPr>
        <cdr:cNvPr id="4" name="Straight Arrow Connector 3">
          <a:extLst xmlns:a="http://schemas.openxmlformats.org/drawingml/2006/main">
            <a:ext uri="{FF2B5EF4-FFF2-40B4-BE49-F238E27FC236}">
              <a16:creationId xmlns:a16="http://schemas.microsoft.com/office/drawing/2014/main" id="{EB55FA3C-2243-4D40-9A99-D4E531D458A5}"/>
            </a:ext>
          </a:extLst>
        </cdr:cNvPr>
        <cdr:cNvCxnSpPr/>
      </cdr:nvCxnSpPr>
      <cdr:spPr>
        <a:xfrm xmlns:a="http://schemas.openxmlformats.org/drawingml/2006/main">
          <a:off x="2232248" y="4752528"/>
          <a:ext cx="3312368" cy="0"/>
        </a:xfrm>
        <a:prstGeom xmlns:a="http://schemas.openxmlformats.org/drawingml/2006/main" prst="straightConnector1">
          <a:avLst/>
        </a:prstGeom>
        <a:ln xmlns:a="http://schemas.openxmlformats.org/drawingml/2006/main">
          <a:tailEnd type="arrow"/>
        </a:ln>
      </cdr:spPr>
      <cdr:style>
        <a:lnRef xmlns:a="http://schemas.openxmlformats.org/drawingml/2006/main" idx="3">
          <a:schemeClr val="dk1"/>
        </a:lnRef>
        <a:fillRef xmlns:a="http://schemas.openxmlformats.org/drawingml/2006/main" idx="0">
          <a:schemeClr val="dk1"/>
        </a:fillRef>
        <a:effectRef xmlns:a="http://schemas.openxmlformats.org/drawingml/2006/main" idx="2">
          <a:schemeClr val="dk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94"/>
          </a:xfrm>
          <a:prstGeom prst="rect">
            <a:avLst/>
          </a:prstGeom>
        </p:spPr>
        <p:txBody>
          <a:bodyPr vert="horz" lIns="96625" tIns="48312" rIns="96625" bIns="48312" rtlCol="0"/>
          <a:lstStyle>
            <a:lvl1pPr algn="l">
              <a:defRPr sz="1300"/>
            </a:lvl1pPr>
          </a:lstStyle>
          <a:p>
            <a:endParaRPr lang="en-US"/>
          </a:p>
        </p:txBody>
      </p:sp>
      <p:sp>
        <p:nvSpPr>
          <p:cNvPr id="3" name="Date Placeholder 2"/>
          <p:cNvSpPr>
            <a:spLocks noGrp="1"/>
          </p:cNvSpPr>
          <p:nvPr>
            <p:ph type="dt" idx="1"/>
          </p:nvPr>
        </p:nvSpPr>
        <p:spPr>
          <a:xfrm>
            <a:off x="3901698" y="0"/>
            <a:ext cx="2984871" cy="501094"/>
          </a:xfrm>
          <a:prstGeom prst="rect">
            <a:avLst/>
          </a:prstGeom>
        </p:spPr>
        <p:txBody>
          <a:bodyPr vert="horz" lIns="96625" tIns="48312" rIns="96625" bIns="48312" rtlCol="0"/>
          <a:lstStyle>
            <a:lvl1pPr algn="r">
              <a:defRPr sz="1300"/>
            </a:lvl1pPr>
          </a:lstStyle>
          <a:p>
            <a:fld id="{B9F5D225-31F1-7146-9C72-4BB56439A2F1}" type="datetimeFigureOut">
              <a:rPr lang="en-US" smtClean="0"/>
              <a:t>6/18/2021</a:t>
            </a:fld>
            <a:endParaRPr lang="en-US"/>
          </a:p>
        </p:txBody>
      </p:sp>
      <p:sp>
        <p:nvSpPr>
          <p:cNvPr id="4" name="Slide Image Placeholder 3"/>
          <p:cNvSpPr>
            <a:spLocks noGrp="1" noRot="1" noChangeAspect="1"/>
          </p:cNvSpPr>
          <p:nvPr>
            <p:ph type="sldImg" idx="2"/>
          </p:nvPr>
        </p:nvSpPr>
        <p:spPr>
          <a:xfrm>
            <a:off x="938213" y="750888"/>
            <a:ext cx="5011737" cy="3759200"/>
          </a:xfrm>
          <a:prstGeom prst="rect">
            <a:avLst/>
          </a:prstGeom>
          <a:noFill/>
          <a:ln w="12700">
            <a:solidFill>
              <a:prstClr val="black"/>
            </a:solidFill>
          </a:ln>
        </p:spPr>
        <p:txBody>
          <a:bodyPr vert="horz" lIns="96625" tIns="48312" rIns="96625" bIns="48312" rtlCol="0" anchor="ctr"/>
          <a:lstStyle/>
          <a:p>
            <a:endParaRPr lang="en-US"/>
          </a:p>
        </p:txBody>
      </p:sp>
      <p:sp>
        <p:nvSpPr>
          <p:cNvPr id="5" name="Notes Placeholder 4"/>
          <p:cNvSpPr>
            <a:spLocks noGrp="1"/>
          </p:cNvSpPr>
          <p:nvPr>
            <p:ph type="body" sz="quarter" idx="3"/>
          </p:nvPr>
        </p:nvSpPr>
        <p:spPr>
          <a:xfrm>
            <a:off x="688817" y="4760397"/>
            <a:ext cx="5510530" cy="4509850"/>
          </a:xfrm>
          <a:prstGeom prst="rect">
            <a:avLst/>
          </a:prstGeom>
        </p:spPr>
        <p:txBody>
          <a:bodyPr vert="horz" lIns="96625" tIns="48312" rIns="96625" bIns="48312"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9519054"/>
            <a:ext cx="2984871" cy="501094"/>
          </a:xfrm>
          <a:prstGeom prst="rect">
            <a:avLst/>
          </a:prstGeom>
        </p:spPr>
        <p:txBody>
          <a:bodyPr vert="horz" lIns="96625" tIns="48312" rIns="96625" bIns="48312" rtlCol="0" anchor="b"/>
          <a:lstStyle>
            <a:lvl1pPr algn="l">
              <a:defRPr sz="1300"/>
            </a:lvl1pPr>
          </a:lstStyle>
          <a:p>
            <a:endParaRPr lang="en-US"/>
          </a:p>
        </p:txBody>
      </p:sp>
      <p:sp>
        <p:nvSpPr>
          <p:cNvPr id="7" name="Slide Number Placeholder 6"/>
          <p:cNvSpPr>
            <a:spLocks noGrp="1"/>
          </p:cNvSpPr>
          <p:nvPr>
            <p:ph type="sldNum" sz="quarter" idx="5"/>
          </p:nvPr>
        </p:nvSpPr>
        <p:spPr>
          <a:xfrm>
            <a:off x="3901698" y="9519054"/>
            <a:ext cx="2984871" cy="501094"/>
          </a:xfrm>
          <a:prstGeom prst="rect">
            <a:avLst/>
          </a:prstGeom>
        </p:spPr>
        <p:txBody>
          <a:bodyPr vert="horz" lIns="96625" tIns="48312" rIns="96625" bIns="48312" rtlCol="0" anchor="b"/>
          <a:lstStyle>
            <a:lvl1pPr algn="r">
              <a:defRPr sz="1300"/>
            </a:lvl1pPr>
          </a:lstStyle>
          <a:p>
            <a:fld id="{A918FA35-D06D-EC46-B49A-8A87F31F7D8D}" type="slidenum">
              <a:rPr lang="en-US" smtClean="0"/>
              <a:t>‹#›</a:t>
            </a:fld>
            <a:endParaRPr lang="en-US"/>
          </a:p>
        </p:txBody>
      </p:sp>
    </p:spTree>
    <p:extLst>
      <p:ext uri="{BB962C8B-B14F-4D97-AF65-F5344CB8AC3E}">
        <p14:creationId xmlns:p14="http://schemas.microsoft.com/office/powerpoint/2010/main" val="247201805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 clients disclaimer</a:t>
            </a:r>
            <a:r>
              <a:rPr lang="en-US" baseline="0" dirty="0"/>
              <a:t> ( or could be family member). Use word clinician to mean any health professional.</a:t>
            </a:r>
          </a:p>
          <a:p>
            <a:r>
              <a:rPr lang="en-US" baseline="0" dirty="0"/>
              <a:t>Many of you will already have these skills and be using them but you might not have had the opportunity to break them down to smaller elements and bring awareness to what you are doing. For those that teach, this is essential to be able to recognize a skill and give feedback on it.</a:t>
            </a:r>
            <a:endParaRPr lang="en-US" dirty="0"/>
          </a:p>
        </p:txBody>
      </p:sp>
      <p:sp>
        <p:nvSpPr>
          <p:cNvPr id="4" name="Slide Number Placeholder 3"/>
          <p:cNvSpPr>
            <a:spLocks noGrp="1"/>
          </p:cNvSpPr>
          <p:nvPr>
            <p:ph type="sldNum" sz="quarter" idx="10"/>
          </p:nvPr>
        </p:nvSpPr>
        <p:spPr/>
        <p:txBody>
          <a:bodyPr/>
          <a:lstStyle/>
          <a:p>
            <a:fld id="{A918FA35-D06D-EC46-B49A-8A87F31F7D8D}" type="slidenum">
              <a:rPr lang="en-US" smtClean="0"/>
              <a:t>1</a:t>
            </a:fld>
            <a:endParaRPr lang="en-US"/>
          </a:p>
        </p:txBody>
      </p:sp>
    </p:spTree>
    <p:extLst>
      <p:ext uri="{BB962C8B-B14F-4D97-AF65-F5344CB8AC3E}">
        <p14:creationId xmlns:p14="http://schemas.microsoft.com/office/powerpoint/2010/main" val="2559001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anytime someone mentions a life threatening event or a death I am likely to pick up on it and explore it because I know it is likely to be helpful.</a:t>
            </a:r>
          </a:p>
          <a:p>
            <a:endParaRPr lang="en-US" dirty="0"/>
          </a:p>
          <a:p>
            <a:r>
              <a:rPr lang="en-US" dirty="0"/>
              <a:t>My mother died last year ..</a:t>
            </a:r>
          </a:p>
          <a:p>
            <a:r>
              <a:rPr lang="en-US" dirty="0"/>
              <a:t>I have 4 children, one died when he was 16…</a:t>
            </a:r>
          </a:p>
          <a:p>
            <a:endParaRPr lang="en-NZ" dirty="0"/>
          </a:p>
        </p:txBody>
      </p:sp>
      <p:sp>
        <p:nvSpPr>
          <p:cNvPr id="4" name="Slide Number Placeholder 3"/>
          <p:cNvSpPr>
            <a:spLocks noGrp="1"/>
          </p:cNvSpPr>
          <p:nvPr>
            <p:ph type="sldNum" sz="quarter" idx="5"/>
          </p:nvPr>
        </p:nvSpPr>
        <p:spPr/>
        <p:txBody>
          <a:bodyPr/>
          <a:lstStyle/>
          <a:p>
            <a:fld id="{E0746DE6-3336-457D-A091-FA20AC1C536E}" type="slidenum">
              <a:rPr lang="en-US" smtClean="0"/>
              <a:t>10</a:t>
            </a:fld>
            <a:endParaRPr lang="en-US"/>
          </a:p>
        </p:txBody>
      </p:sp>
    </p:spTree>
    <p:extLst>
      <p:ext uri="{BB962C8B-B14F-4D97-AF65-F5344CB8AC3E}">
        <p14:creationId xmlns:p14="http://schemas.microsoft.com/office/powerpoint/2010/main" val="42799256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a conversation appears to be going round in a circle… this is often a cue that there is an emotional issue that is not being addressed. Sometimes you hear in the ward – well we have explained that to her several times….</a:t>
            </a:r>
          </a:p>
          <a:p>
            <a:r>
              <a:rPr lang="en-US" dirty="0" err="1"/>
              <a:t>Eg</a:t>
            </a:r>
            <a:r>
              <a:rPr lang="en-US" dirty="0"/>
              <a:t> Nursing home – daughter made a promise not to put mum in one…</a:t>
            </a:r>
          </a:p>
          <a:p>
            <a:endParaRPr lang="en-US" dirty="0"/>
          </a:p>
          <a:p>
            <a:r>
              <a:rPr lang="en-US" dirty="0"/>
              <a:t>Think what is happening on an emotional level that we are not picking up on</a:t>
            </a:r>
          </a:p>
          <a:p>
            <a:endParaRPr lang="en-NZ" dirty="0"/>
          </a:p>
        </p:txBody>
      </p:sp>
      <p:sp>
        <p:nvSpPr>
          <p:cNvPr id="4" name="Slide Number Placeholder 3"/>
          <p:cNvSpPr>
            <a:spLocks noGrp="1"/>
          </p:cNvSpPr>
          <p:nvPr>
            <p:ph type="sldNum" sz="quarter" idx="5"/>
          </p:nvPr>
        </p:nvSpPr>
        <p:spPr/>
        <p:txBody>
          <a:bodyPr/>
          <a:lstStyle/>
          <a:p>
            <a:fld id="{E0746DE6-3336-457D-A091-FA20AC1C536E}" type="slidenum">
              <a:rPr lang="en-US" smtClean="0"/>
              <a:t>11</a:t>
            </a:fld>
            <a:endParaRPr lang="en-US"/>
          </a:p>
        </p:txBody>
      </p:sp>
    </p:spTree>
    <p:extLst>
      <p:ext uri="{BB962C8B-B14F-4D97-AF65-F5344CB8AC3E}">
        <p14:creationId xmlns:p14="http://schemas.microsoft.com/office/powerpoint/2010/main" val="583973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am just looking forward to Easter / The family are coming over at Christmas / My daughter is expecting a baby</a:t>
            </a:r>
          </a:p>
          <a:p>
            <a:endParaRPr lang="en-US" dirty="0"/>
          </a:p>
          <a:p>
            <a:r>
              <a:rPr lang="en-US" dirty="0"/>
              <a:t>The cue – they might want to talk about time frames… </a:t>
            </a:r>
            <a:r>
              <a:rPr lang="en-US" dirty="0" err="1"/>
              <a:t>eg</a:t>
            </a:r>
            <a:r>
              <a:rPr lang="en-US" dirty="0"/>
              <a:t> </a:t>
            </a:r>
            <a:r>
              <a:rPr lang="en-US" i="1" dirty="0"/>
              <a:t>..” I am wondering if you are worried you might not make Christmas OR “ I am wondering if you are worried about time you might have.</a:t>
            </a:r>
            <a:r>
              <a:rPr lang="en-US" dirty="0"/>
              <a:t>. OR </a:t>
            </a:r>
          </a:p>
          <a:p>
            <a:endParaRPr lang="en-US" dirty="0"/>
          </a:p>
          <a:p>
            <a:endParaRPr lang="en-US" dirty="0"/>
          </a:p>
          <a:p>
            <a:endParaRPr lang="en-NZ" dirty="0"/>
          </a:p>
        </p:txBody>
      </p:sp>
      <p:sp>
        <p:nvSpPr>
          <p:cNvPr id="4" name="Slide Number Placeholder 3"/>
          <p:cNvSpPr>
            <a:spLocks noGrp="1"/>
          </p:cNvSpPr>
          <p:nvPr>
            <p:ph type="sldNum" sz="quarter" idx="5"/>
          </p:nvPr>
        </p:nvSpPr>
        <p:spPr/>
        <p:txBody>
          <a:bodyPr/>
          <a:lstStyle/>
          <a:p>
            <a:fld id="{E0746DE6-3336-457D-A091-FA20AC1C536E}" type="slidenum">
              <a:rPr lang="en-US" smtClean="0"/>
              <a:t>12</a:t>
            </a:fld>
            <a:endParaRPr lang="en-US"/>
          </a:p>
        </p:txBody>
      </p:sp>
    </p:spTree>
    <p:extLst>
      <p:ext uri="{BB962C8B-B14F-4D97-AF65-F5344CB8AC3E}">
        <p14:creationId xmlns:p14="http://schemas.microsoft.com/office/powerpoint/2010/main" val="6880786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 </a:t>
            </a:r>
          </a:p>
          <a:p>
            <a:endParaRPr lang="en-US" dirty="0"/>
          </a:p>
          <a:p>
            <a:r>
              <a:rPr lang="en-US" dirty="0"/>
              <a:t>I don’t need the HOSPICE ….</a:t>
            </a:r>
          </a:p>
          <a:p>
            <a:endParaRPr lang="en-US" dirty="0"/>
          </a:p>
          <a:p>
            <a:r>
              <a:rPr lang="en-US" dirty="0"/>
              <a:t>Its not ME that matters….</a:t>
            </a:r>
          </a:p>
          <a:p>
            <a:endParaRPr lang="en-US" dirty="0"/>
          </a:p>
          <a:p>
            <a:r>
              <a:rPr lang="en-US" dirty="0"/>
              <a:t>Its not the NURSE who is the problem….</a:t>
            </a:r>
          </a:p>
          <a:p>
            <a:endParaRPr lang="en-US" dirty="0"/>
          </a:p>
          <a:p>
            <a:endParaRPr lang="en-US" dirty="0"/>
          </a:p>
          <a:p>
            <a:endParaRPr lang="en-US" dirty="0"/>
          </a:p>
          <a:p>
            <a:endParaRPr lang="en-US" dirty="0"/>
          </a:p>
          <a:p>
            <a:endParaRPr lang="en-US" dirty="0"/>
          </a:p>
          <a:p>
            <a:endParaRPr lang="en-NZ" dirty="0"/>
          </a:p>
        </p:txBody>
      </p:sp>
      <p:sp>
        <p:nvSpPr>
          <p:cNvPr id="4" name="Slide Number Placeholder 3"/>
          <p:cNvSpPr>
            <a:spLocks noGrp="1"/>
          </p:cNvSpPr>
          <p:nvPr>
            <p:ph type="sldNum" sz="quarter" idx="5"/>
          </p:nvPr>
        </p:nvSpPr>
        <p:spPr/>
        <p:txBody>
          <a:bodyPr/>
          <a:lstStyle/>
          <a:p>
            <a:fld id="{E0746DE6-3336-457D-A091-FA20AC1C536E}" type="slidenum">
              <a:rPr lang="en-US" smtClean="0"/>
              <a:t>13</a:t>
            </a:fld>
            <a:endParaRPr lang="en-US"/>
          </a:p>
        </p:txBody>
      </p:sp>
    </p:spTree>
    <p:extLst>
      <p:ext uri="{BB962C8B-B14F-4D97-AF65-F5344CB8AC3E}">
        <p14:creationId xmlns:p14="http://schemas.microsoft.com/office/powerpoint/2010/main" val="3907453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0746DE6-3336-457D-A091-FA20AC1C536E}" type="slidenum">
              <a:rPr lang="en-US" smtClean="0"/>
              <a:t>14</a:t>
            </a:fld>
            <a:endParaRPr lang="en-US"/>
          </a:p>
        </p:txBody>
      </p:sp>
    </p:spTree>
    <p:extLst>
      <p:ext uri="{BB962C8B-B14F-4D97-AF65-F5344CB8AC3E}">
        <p14:creationId xmlns:p14="http://schemas.microsoft.com/office/powerpoint/2010/main" val="7071601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123">
              <a:defRPr/>
            </a:pPr>
            <a:r>
              <a:rPr lang="en-NZ" dirty="0"/>
              <a:t>ATA is a great skill to use if you need to make your conversations more efficient. When used it can save you a lot of time.</a:t>
            </a:r>
          </a:p>
          <a:p>
            <a:endParaRPr lang="en-AU" dirty="0"/>
          </a:p>
        </p:txBody>
      </p:sp>
      <p:sp>
        <p:nvSpPr>
          <p:cNvPr id="4" name="Slide Number Placeholder 3"/>
          <p:cNvSpPr>
            <a:spLocks noGrp="1"/>
          </p:cNvSpPr>
          <p:nvPr>
            <p:ph type="sldNum" sz="quarter" idx="5"/>
          </p:nvPr>
        </p:nvSpPr>
        <p:spPr/>
        <p:txBody>
          <a:bodyPr/>
          <a:lstStyle/>
          <a:p>
            <a:fld id="{A918FA35-D06D-EC46-B49A-8A87F31F7D8D}" type="slidenum">
              <a:rPr lang="en-US" smtClean="0"/>
              <a:t>15</a:t>
            </a:fld>
            <a:endParaRPr lang="en-US"/>
          </a:p>
        </p:txBody>
      </p:sp>
    </p:spTree>
    <p:extLst>
      <p:ext uri="{BB962C8B-B14F-4D97-AF65-F5344CB8AC3E}">
        <p14:creationId xmlns:p14="http://schemas.microsoft.com/office/powerpoint/2010/main" val="2690532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For example – asking about whittle ward..</a:t>
            </a:r>
          </a:p>
        </p:txBody>
      </p:sp>
      <p:sp>
        <p:nvSpPr>
          <p:cNvPr id="4" name="Slide Number Placeholder 3"/>
          <p:cNvSpPr>
            <a:spLocks noGrp="1"/>
          </p:cNvSpPr>
          <p:nvPr>
            <p:ph type="sldNum" sz="quarter" idx="5"/>
          </p:nvPr>
        </p:nvSpPr>
        <p:spPr/>
        <p:txBody>
          <a:bodyPr/>
          <a:lstStyle/>
          <a:p>
            <a:fld id="{A918FA35-D06D-EC46-B49A-8A87F31F7D8D}" type="slidenum">
              <a:rPr lang="en-US" smtClean="0"/>
              <a:t>16</a:t>
            </a:fld>
            <a:endParaRPr lang="en-US"/>
          </a:p>
        </p:txBody>
      </p:sp>
    </p:spTree>
    <p:extLst>
      <p:ext uri="{BB962C8B-B14F-4D97-AF65-F5344CB8AC3E}">
        <p14:creationId xmlns:p14="http://schemas.microsoft.com/office/powerpoint/2010/main" val="4159374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here is some examples of options when a patient asks a big question like “how long have I got” or : do you think I will get better from this”</a:t>
            </a:r>
          </a:p>
        </p:txBody>
      </p:sp>
      <p:sp>
        <p:nvSpPr>
          <p:cNvPr id="4" name="Slide Number Placeholder 3"/>
          <p:cNvSpPr>
            <a:spLocks noGrp="1"/>
          </p:cNvSpPr>
          <p:nvPr>
            <p:ph type="sldNum" sz="quarter" idx="5"/>
          </p:nvPr>
        </p:nvSpPr>
        <p:spPr/>
        <p:txBody>
          <a:bodyPr/>
          <a:lstStyle/>
          <a:p>
            <a:fld id="{E0746DE6-3336-457D-A091-FA20AC1C536E}" type="slidenum">
              <a:rPr lang="en-US" smtClean="0"/>
              <a:t>17</a:t>
            </a:fld>
            <a:endParaRPr lang="en-US"/>
          </a:p>
        </p:txBody>
      </p:sp>
    </p:spTree>
    <p:extLst>
      <p:ext uri="{BB962C8B-B14F-4D97-AF65-F5344CB8AC3E}">
        <p14:creationId xmlns:p14="http://schemas.microsoft.com/office/powerpoint/2010/main" val="9162741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You might panic a bit and you are thinking… NO… and suddenly that </a:t>
            </a:r>
            <a:r>
              <a:rPr lang="en-NZ"/>
              <a:t>comes out...</a:t>
            </a:r>
            <a:endParaRPr lang="en-NZ" dirty="0"/>
          </a:p>
        </p:txBody>
      </p:sp>
      <p:sp>
        <p:nvSpPr>
          <p:cNvPr id="4" name="Slide Number Placeholder 3"/>
          <p:cNvSpPr>
            <a:spLocks noGrp="1"/>
          </p:cNvSpPr>
          <p:nvPr>
            <p:ph type="sldNum" sz="quarter" idx="5"/>
          </p:nvPr>
        </p:nvSpPr>
        <p:spPr/>
        <p:txBody>
          <a:bodyPr/>
          <a:lstStyle/>
          <a:p>
            <a:fld id="{E0746DE6-3336-457D-A091-FA20AC1C536E}" type="slidenum">
              <a:rPr lang="en-US" smtClean="0"/>
              <a:t>18</a:t>
            </a:fld>
            <a:endParaRPr lang="en-US"/>
          </a:p>
        </p:txBody>
      </p:sp>
    </p:spTree>
    <p:extLst>
      <p:ext uri="{BB962C8B-B14F-4D97-AF65-F5344CB8AC3E}">
        <p14:creationId xmlns:p14="http://schemas.microsoft.com/office/powerpoint/2010/main" val="3229419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Rather blunt!</a:t>
            </a:r>
          </a:p>
        </p:txBody>
      </p:sp>
      <p:sp>
        <p:nvSpPr>
          <p:cNvPr id="4" name="Slide Number Placeholder 3"/>
          <p:cNvSpPr>
            <a:spLocks noGrp="1"/>
          </p:cNvSpPr>
          <p:nvPr>
            <p:ph type="sldNum" sz="quarter" idx="5"/>
          </p:nvPr>
        </p:nvSpPr>
        <p:spPr/>
        <p:txBody>
          <a:bodyPr/>
          <a:lstStyle/>
          <a:p>
            <a:fld id="{E0746DE6-3336-457D-A091-FA20AC1C536E}" type="slidenum">
              <a:rPr lang="en-US" smtClean="0"/>
              <a:t>19</a:t>
            </a:fld>
            <a:endParaRPr lang="en-US"/>
          </a:p>
        </p:txBody>
      </p:sp>
    </p:spTree>
    <p:extLst>
      <p:ext uri="{BB962C8B-B14F-4D97-AF65-F5344CB8AC3E}">
        <p14:creationId xmlns:p14="http://schemas.microsoft.com/office/powerpoint/2010/main" val="2380476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Fundamental skills – ones that significantly save you time in a consult. </a:t>
            </a:r>
          </a:p>
        </p:txBody>
      </p:sp>
      <p:sp>
        <p:nvSpPr>
          <p:cNvPr id="4" name="Slide Number Placeholder 3"/>
          <p:cNvSpPr>
            <a:spLocks noGrp="1"/>
          </p:cNvSpPr>
          <p:nvPr>
            <p:ph type="sldNum" sz="quarter" idx="5"/>
          </p:nvPr>
        </p:nvSpPr>
        <p:spPr/>
        <p:txBody>
          <a:bodyPr/>
          <a:lstStyle/>
          <a:p>
            <a:fld id="{A918FA35-D06D-EC46-B49A-8A87F31F7D8D}" type="slidenum">
              <a:rPr lang="en-US" smtClean="0"/>
              <a:t>2</a:t>
            </a:fld>
            <a:endParaRPr lang="en-US"/>
          </a:p>
        </p:txBody>
      </p:sp>
    </p:spTree>
    <p:extLst>
      <p:ext uri="{BB962C8B-B14F-4D97-AF65-F5344CB8AC3E}">
        <p14:creationId xmlns:p14="http://schemas.microsoft.com/office/powerpoint/2010/main" val="23116897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918FA35-D06D-EC46-B49A-8A87F31F7D8D}" type="slidenum">
              <a:rPr lang="en-US" smtClean="0"/>
              <a:t>20</a:t>
            </a:fld>
            <a:endParaRPr lang="en-US"/>
          </a:p>
        </p:txBody>
      </p:sp>
    </p:spTree>
    <p:extLst>
      <p:ext uri="{BB962C8B-B14F-4D97-AF65-F5344CB8AC3E}">
        <p14:creationId xmlns:p14="http://schemas.microsoft.com/office/powerpoint/2010/main" val="1868330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0746DE6-3336-457D-A091-FA20AC1C536E}" type="slidenum">
              <a:rPr lang="en-US" smtClean="0"/>
              <a:t>21</a:t>
            </a:fld>
            <a:endParaRPr lang="en-US"/>
          </a:p>
        </p:txBody>
      </p:sp>
    </p:spTree>
    <p:extLst>
      <p:ext uri="{BB962C8B-B14F-4D97-AF65-F5344CB8AC3E}">
        <p14:creationId xmlns:p14="http://schemas.microsoft.com/office/powerpoint/2010/main" val="1456057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False reassurance, not picking up on the cues / emotion</a:t>
            </a:r>
          </a:p>
        </p:txBody>
      </p:sp>
      <p:sp>
        <p:nvSpPr>
          <p:cNvPr id="4" name="Slide Number Placeholder 3"/>
          <p:cNvSpPr>
            <a:spLocks noGrp="1"/>
          </p:cNvSpPr>
          <p:nvPr>
            <p:ph type="sldNum" sz="quarter" idx="5"/>
          </p:nvPr>
        </p:nvSpPr>
        <p:spPr/>
        <p:txBody>
          <a:bodyPr/>
          <a:lstStyle/>
          <a:p>
            <a:fld id="{E0746DE6-3336-457D-A091-FA20AC1C536E}" type="slidenum">
              <a:rPr lang="en-US" smtClean="0"/>
              <a:t>22</a:t>
            </a:fld>
            <a:endParaRPr lang="en-US"/>
          </a:p>
        </p:txBody>
      </p:sp>
    </p:spTree>
    <p:extLst>
      <p:ext uri="{BB962C8B-B14F-4D97-AF65-F5344CB8AC3E}">
        <p14:creationId xmlns:p14="http://schemas.microsoft.com/office/powerpoint/2010/main" val="621589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918FA35-D06D-EC46-B49A-8A87F31F7D8D}" type="slidenum">
              <a:rPr lang="en-US" smtClean="0"/>
              <a:t>23</a:t>
            </a:fld>
            <a:endParaRPr lang="en-US"/>
          </a:p>
        </p:txBody>
      </p:sp>
    </p:spTree>
    <p:extLst>
      <p:ext uri="{BB962C8B-B14F-4D97-AF65-F5344CB8AC3E}">
        <p14:creationId xmlns:p14="http://schemas.microsoft.com/office/powerpoint/2010/main" val="1742759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Instead, use ATA before you do any telling</a:t>
            </a:r>
          </a:p>
        </p:txBody>
      </p:sp>
      <p:sp>
        <p:nvSpPr>
          <p:cNvPr id="4" name="Slide Number Placeholder 3"/>
          <p:cNvSpPr>
            <a:spLocks noGrp="1"/>
          </p:cNvSpPr>
          <p:nvPr>
            <p:ph type="sldNum" sz="quarter" idx="5"/>
          </p:nvPr>
        </p:nvSpPr>
        <p:spPr/>
        <p:txBody>
          <a:bodyPr/>
          <a:lstStyle/>
          <a:p>
            <a:fld id="{E0746DE6-3336-457D-A091-FA20AC1C536E}" type="slidenum">
              <a:rPr lang="en-US" smtClean="0"/>
              <a:t>24</a:t>
            </a:fld>
            <a:endParaRPr lang="en-US"/>
          </a:p>
        </p:txBody>
      </p:sp>
    </p:spTree>
    <p:extLst>
      <p:ext uri="{BB962C8B-B14F-4D97-AF65-F5344CB8AC3E}">
        <p14:creationId xmlns:p14="http://schemas.microsoft.com/office/powerpoint/2010/main" val="11959958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Using ASK to find out more information before doing any telling.</a:t>
            </a:r>
          </a:p>
          <a:p>
            <a:r>
              <a:rPr lang="en-NZ" dirty="0"/>
              <a:t>Might also say</a:t>
            </a:r>
            <a:r>
              <a:rPr lang="en-NZ" i="1" dirty="0"/>
              <a:t>… I am wondering what your thoughts are? </a:t>
            </a:r>
          </a:p>
        </p:txBody>
      </p:sp>
      <p:sp>
        <p:nvSpPr>
          <p:cNvPr id="4" name="Slide Number Placeholder 3"/>
          <p:cNvSpPr>
            <a:spLocks noGrp="1"/>
          </p:cNvSpPr>
          <p:nvPr>
            <p:ph type="sldNum" sz="quarter" idx="5"/>
          </p:nvPr>
        </p:nvSpPr>
        <p:spPr/>
        <p:txBody>
          <a:bodyPr/>
          <a:lstStyle/>
          <a:p>
            <a:fld id="{E0746DE6-3336-457D-A091-FA20AC1C536E}" type="slidenum">
              <a:rPr lang="en-US" smtClean="0"/>
              <a:t>25</a:t>
            </a:fld>
            <a:endParaRPr lang="en-US"/>
          </a:p>
        </p:txBody>
      </p:sp>
    </p:spTree>
    <p:extLst>
      <p:ext uri="{BB962C8B-B14F-4D97-AF65-F5344CB8AC3E}">
        <p14:creationId xmlns:p14="http://schemas.microsoft.com/office/powerpoint/2010/main" val="42576214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Instead, use ATA before you do any telling</a:t>
            </a:r>
          </a:p>
        </p:txBody>
      </p:sp>
      <p:sp>
        <p:nvSpPr>
          <p:cNvPr id="4" name="Slide Number Placeholder 3"/>
          <p:cNvSpPr>
            <a:spLocks noGrp="1"/>
          </p:cNvSpPr>
          <p:nvPr>
            <p:ph type="sldNum" sz="quarter" idx="5"/>
          </p:nvPr>
        </p:nvSpPr>
        <p:spPr/>
        <p:txBody>
          <a:bodyPr/>
          <a:lstStyle/>
          <a:p>
            <a:fld id="{E0746DE6-3336-457D-A091-FA20AC1C536E}" type="slidenum">
              <a:rPr lang="en-US" smtClean="0"/>
              <a:t>26</a:t>
            </a:fld>
            <a:endParaRPr lang="en-US"/>
          </a:p>
        </p:txBody>
      </p:sp>
    </p:spTree>
    <p:extLst>
      <p:ext uri="{BB962C8B-B14F-4D97-AF65-F5344CB8AC3E}">
        <p14:creationId xmlns:p14="http://schemas.microsoft.com/office/powerpoint/2010/main" val="2594023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“telling” bit becomes far easier as the patient is already there.</a:t>
            </a:r>
          </a:p>
          <a:p>
            <a:r>
              <a:rPr lang="en-NZ" dirty="0"/>
              <a:t>And if they are not – the you can tailor your medical information to where they are at.</a:t>
            </a:r>
          </a:p>
        </p:txBody>
      </p:sp>
      <p:sp>
        <p:nvSpPr>
          <p:cNvPr id="4" name="Slide Number Placeholder 3"/>
          <p:cNvSpPr>
            <a:spLocks noGrp="1"/>
          </p:cNvSpPr>
          <p:nvPr>
            <p:ph type="sldNum" sz="quarter" idx="5"/>
          </p:nvPr>
        </p:nvSpPr>
        <p:spPr/>
        <p:txBody>
          <a:bodyPr/>
          <a:lstStyle/>
          <a:p>
            <a:fld id="{E0746DE6-3336-457D-A091-FA20AC1C536E}" type="slidenum">
              <a:rPr lang="en-US" smtClean="0"/>
              <a:t>27</a:t>
            </a:fld>
            <a:endParaRPr lang="en-US"/>
          </a:p>
        </p:txBody>
      </p:sp>
    </p:spTree>
    <p:extLst>
      <p:ext uri="{BB962C8B-B14F-4D97-AF65-F5344CB8AC3E}">
        <p14:creationId xmlns:p14="http://schemas.microsoft.com/office/powerpoint/2010/main" val="1168617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E0746DE6-3336-457D-A091-FA20AC1C536E}" type="slidenum">
              <a:rPr lang="en-US" smtClean="0"/>
              <a:t>28</a:t>
            </a:fld>
            <a:endParaRPr lang="en-US"/>
          </a:p>
        </p:txBody>
      </p:sp>
    </p:spTree>
    <p:extLst>
      <p:ext uri="{BB962C8B-B14F-4D97-AF65-F5344CB8AC3E}">
        <p14:creationId xmlns:p14="http://schemas.microsoft.com/office/powerpoint/2010/main" val="2662962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TMM is a great phase that can be used a lot to navigate a conversation, particularly to find out information.</a:t>
            </a:r>
          </a:p>
          <a:p>
            <a:pPr defTabSz="483123">
              <a:defRPr/>
            </a:pPr>
            <a:r>
              <a:rPr lang="en-NZ" dirty="0"/>
              <a:t>For example – if they use words like crap / funny / </a:t>
            </a:r>
            <a:r>
              <a:rPr lang="en-NZ" dirty="0" err="1"/>
              <a:t>woosy</a:t>
            </a:r>
            <a:r>
              <a:rPr lang="en-NZ" dirty="0"/>
              <a:t> </a:t>
            </a:r>
          </a:p>
          <a:p>
            <a:pPr defTabSz="483123">
              <a:defRPr/>
            </a:pPr>
            <a:endParaRPr lang="en-NZ" dirty="0"/>
          </a:p>
          <a:p>
            <a:pPr defTabSz="483123">
              <a:defRPr/>
            </a:pPr>
            <a:r>
              <a:rPr lang="en-NZ" dirty="0"/>
              <a:t> </a:t>
            </a:r>
            <a:r>
              <a:rPr lang="en-AU" dirty="0"/>
              <a:t>TMM is also a great phrase to use if you are stuck in any conversation. It shows you are still interested, and also can give you time to think about what might be going on OR to settle your own emotions (especially if they have just asked you a tricky or emotional question) </a:t>
            </a:r>
          </a:p>
          <a:p>
            <a:endParaRPr lang="en-NZ" dirty="0"/>
          </a:p>
          <a:p>
            <a:endParaRPr lang="en-NZ" dirty="0"/>
          </a:p>
          <a:p>
            <a:endParaRPr lang="en-NZ" dirty="0"/>
          </a:p>
          <a:p>
            <a:endParaRPr lang="en-AU" dirty="0"/>
          </a:p>
        </p:txBody>
      </p:sp>
      <p:sp>
        <p:nvSpPr>
          <p:cNvPr id="4" name="Slide Number Placeholder 3"/>
          <p:cNvSpPr>
            <a:spLocks noGrp="1"/>
          </p:cNvSpPr>
          <p:nvPr>
            <p:ph type="sldNum" sz="quarter" idx="5"/>
          </p:nvPr>
        </p:nvSpPr>
        <p:spPr/>
        <p:txBody>
          <a:bodyPr/>
          <a:lstStyle/>
          <a:p>
            <a:fld id="{A918FA35-D06D-EC46-B49A-8A87F31F7D8D}" type="slidenum">
              <a:rPr lang="en-US" smtClean="0"/>
              <a:t>29</a:t>
            </a:fld>
            <a:endParaRPr lang="en-US"/>
          </a:p>
        </p:txBody>
      </p:sp>
    </p:spTree>
    <p:extLst>
      <p:ext uri="{BB962C8B-B14F-4D97-AF65-F5344CB8AC3E}">
        <p14:creationId xmlns:p14="http://schemas.microsoft.com/office/powerpoint/2010/main" val="3636053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918FA35-D06D-EC46-B49A-8A87F31F7D8D}" type="slidenum">
              <a:rPr lang="en-US" smtClean="0"/>
              <a:t>3</a:t>
            </a:fld>
            <a:endParaRPr lang="en-US"/>
          </a:p>
        </p:txBody>
      </p:sp>
    </p:spTree>
    <p:extLst>
      <p:ext uri="{BB962C8B-B14F-4D97-AF65-F5344CB8AC3E}">
        <p14:creationId xmlns:p14="http://schemas.microsoft.com/office/powerpoint/2010/main" val="37826020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That’s a CUE!!</a:t>
            </a:r>
          </a:p>
          <a:p>
            <a:r>
              <a:rPr lang="en-NZ" dirty="0"/>
              <a:t>We could ignore it rather than follow it…</a:t>
            </a:r>
          </a:p>
        </p:txBody>
      </p:sp>
      <p:sp>
        <p:nvSpPr>
          <p:cNvPr id="4" name="Slide Number Placeholder 3"/>
          <p:cNvSpPr>
            <a:spLocks noGrp="1"/>
          </p:cNvSpPr>
          <p:nvPr>
            <p:ph type="sldNum" sz="quarter" idx="5"/>
          </p:nvPr>
        </p:nvSpPr>
        <p:spPr/>
        <p:txBody>
          <a:bodyPr/>
          <a:lstStyle/>
          <a:p>
            <a:fld id="{E0746DE6-3336-457D-A091-FA20AC1C536E}" type="slidenum">
              <a:rPr lang="en-US" smtClean="0"/>
              <a:t>30</a:t>
            </a:fld>
            <a:endParaRPr lang="en-US"/>
          </a:p>
        </p:txBody>
      </p:sp>
    </p:spTree>
    <p:extLst>
      <p:ext uri="{BB962C8B-B14F-4D97-AF65-F5344CB8AC3E}">
        <p14:creationId xmlns:p14="http://schemas.microsoft.com/office/powerpoint/2010/main" val="80666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t>
            </a:r>
          </a:p>
          <a:p>
            <a:endParaRPr lang="en-NZ" dirty="0"/>
          </a:p>
          <a:p>
            <a:r>
              <a:rPr lang="en-NZ" dirty="0"/>
              <a:t>False / early reassurance</a:t>
            </a:r>
          </a:p>
        </p:txBody>
      </p:sp>
      <p:sp>
        <p:nvSpPr>
          <p:cNvPr id="4" name="Slide Number Placeholder 3"/>
          <p:cNvSpPr>
            <a:spLocks noGrp="1"/>
          </p:cNvSpPr>
          <p:nvPr>
            <p:ph type="sldNum" sz="quarter" idx="5"/>
          </p:nvPr>
        </p:nvSpPr>
        <p:spPr/>
        <p:txBody>
          <a:bodyPr/>
          <a:lstStyle/>
          <a:p>
            <a:fld id="{E0746DE6-3336-457D-A091-FA20AC1C536E}" type="slidenum">
              <a:rPr lang="en-US" smtClean="0"/>
              <a:t>31</a:t>
            </a:fld>
            <a:endParaRPr lang="en-US"/>
          </a:p>
        </p:txBody>
      </p:sp>
    </p:spTree>
    <p:extLst>
      <p:ext uri="{BB962C8B-B14F-4D97-AF65-F5344CB8AC3E}">
        <p14:creationId xmlns:p14="http://schemas.microsoft.com/office/powerpoint/2010/main" val="35041361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Conversation finished, no chance for deeper understanding or empathy</a:t>
            </a:r>
          </a:p>
        </p:txBody>
      </p:sp>
      <p:sp>
        <p:nvSpPr>
          <p:cNvPr id="4" name="Slide Number Placeholder 3"/>
          <p:cNvSpPr>
            <a:spLocks noGrp="1"/>
          </p:cNvSpPr>
          <p:nvPr>
            <p:ph type="sldNum" sz="quarter" idx="5"/>
          </p:nvPr>
        </p:nvSpPr>
        <p:spPr/>
        <p:txBody>
          <a:bodyPr/>
          <a:lstStyle/>
          <a:p>
            <a:fld id="{E0746DE6-3336-457D-A091-FA20AC1C536E}" type="slidenum">
              <a:rPr lang="en-US" smtClean="0"/>
              <a:t>32</a:t>
            </a:fld>
            <a:endParaRPr lang="en-US"/>
          </a:p>
        </p:txBody>
      </p:sp>
    </p:spTree>
    <p:extLst>
      <p:ext uri="{BB962C8B-B14F-4D97-AF65-F5344CB8AC3E}">
        <p14:creationId xmlns:p14="http://schemas.microsoft.com/office/powerpoint/2010/main" val="315514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918FA35-D06D-EC46-B49A-8A87F31F7D8D}" type="slidenum">
              <a:rPr lang="en-US" smtClean="0"/>
              <a:t>33</a:t>
            </a:fld>
            <a:endParaRPr lang="en-US"/>
          </a:p>
        </p:txBody>
      </p:sp>
    </p:spTree>
    <p:extLst>
      <p:ext uri="{BB962C8B-B14F-4D97-AF65-F5344CB8AC3E}">
        <p14:creationId xmlns:p14="http://schemas.microsoft.com/office/powerpoint/2010/main" val="2294093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Another example…</a:t>
            </a:r>
          </a:p>
        </p:txBody>
      </p:sp>
      <p:sp>
        <p:nvSpPr>
          <p:cNvPr id="4" name="Slide Number Placeholder 3"/>
          <p:cNvSpPr>
            <a:spLocks noGrp="1"/>
          </p:cNvSpPr>
          <p:nvPr>
            <p:ph type="sldNum" sz="quarter" idx="5"/>
          </p:nvPr>
        </p:nvSpPr>
        <p:spPr/>
        <p:txBody>
          <a:bodyPr/>
          <a:lstStyle/>
          <a:p>
            <a:fld id="{E0746DE6-3336-457D-A091-FA20AC1C536E}" type="slidenum">
              <a:rPr lang="en-US" smtClean="0"/>
              <a:t>34</a:t>
            </a:fld>
            <a:endParaRPr lang="en-US"/>
          </a:p>
        </p:txBody>
      </p:sp>
    </p:spTree>
    <p:extLst>
      <p:ext uri="{BB962C8B-B14F-4D97-AF65-F5344CB8AC3E}">
        <p14:creationId xmlns:p14="http://schemas.microsoft.com/office/powerpoint/2010/main" val="41110092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That’s a cue! We don’t know what they are actually worried about. (when you don’t know… use TMM)</a:t>
            </a:r>
          </a:p>
          <a:p>
            <a:r>
              <a:rPr lang="en-NZ" dirty="0"/>
              <a:t>Use TMM to find out what is going on for them </a:t>
            </a:r>
            <a:r>
              <a:rPr lang="en-NZ" i="0" dirty="0"/>
              <a:t>… or just </a:t>
            </a:r>
            <a:r>
              <a:rPr lang="en-NZ" i="1" dirty="0"/>
              <a:t>“tell me more” or Hmmm ??”</a:t>
            </a:r>
          </a:p>
          <a:p>
            <a:endParaRPr lang="en-NZ" i="1" dirty="0"/>
          </a:p>
          <a:p>
            <a:r>
              <a:rPr lang="en-NZ" i="1" dirty="0"/>
              <a:t>HAVE A GUESS – about what he might be worried about… see if you can get it right – your brain will have already made up a story…</a:t>
            </a:r>
          </a:p>
        </p:txBody>
      </p:sp>
      <p:sp>
        <p:nvSpPr>
          <p:cNvPr id="4" name="Slide Number Placeholder 3"/>
          <p:cNvSpPr>
            <a:spLocks noGrp="1"/>
          </p:cNvSpPr>
          <p:nvPr>
            <p:ph type="sldNum" sz="quarter" idx="5"/>
          </p:nvPr>
        </p:nvSpPr>
        <p:spPr/>
        <p:txBody>
          <a:bodyPr/>
          <a:lstStyle/>
          <a:p>
            <a:fld id="{E0746DE6-3336-457D-A091-FA20AC1C536E}" type="slidenum">
              <a:rPr lang="en-US" smtClean="0"/>
              <a:t>35</a:t>
            </a:fld>
            <a:endParaRPr lang="en-US"/>
          </a:p>
        </p:txBody>
      </p:sp>
    </p:spTree>
    <p:extLst>
      <p:ext uri="{BB962C8B-B14F-4D97-AF65-F5344CB8AC3E}">
        <p14:creationId xmlns:p14="http://schemas.microsoft.com/office/powerpoint/2010/main" val="42392625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5"/>
          </p:nvPr>
        </p:nvSpPr>
        <p:spPr/>
        <p:txBody>
          <a:bodyPr/>
          <a:lstStyle/>
          <a:p>
            <a:fld id="{E0746DE6-3336-457D-A091-FA20AC1C536E}" type="slidenum">
              <a:rPr lang="en-US" smtClean="0"/>
              <a:t>36</a:t>
            </a:fld>
            <a:endParaRPr lang="en-US"/>
          </a:p>
        </p:txBody>
      </p:sp>
    </p:spTree>
    <p:extLst>
      <p:ext uri="{BB962C8B-B14F-4D97-AF65-F5344CB8AC3E}">
        <p14:creationId xmlns:p14="http://schemas.microsoft.com/office/powerpoint/2010/main" val="1402434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918FA35-D06D-EC46-B49A-8A87F31F7D8D}" type="slidenum">
              <a:rPr lang="en-US" smtClean="0"/>
              <a:t>37</a:t>
            </a:fld>
            <a:endParaRPr lang="en-US"/>
          </a:p>
        </p:txBody>
      </p:sp>
    </p:spTree>
    <p:extLst>
      <p:ext uri="{BB962C8B-B14F-4D97-AF65-F5344CB8AC3E}">
        <p14:creationId xmlns:p14="http://schemas.microsoft.com/office/powerpoint/2010/main" val="1040720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Jumping to a solution too early</a:t>
            </a:r>
          </a:p>
        </p:txBody>
      </p:sp>
      <p:sp>
        <p:nvSpPr>
          <p:cNvPr id="4" name="Slide Number Placeholder 3"/>
          <p:cNvSpPr>
            <a:spLocks noGrp="1"/>
          </p:cNvSpPr>
          <p:nvPr>
            <p:ph type="sldNum" sz="quarter" idx="5"/>
          </p:nvPr>
        </p:nvSpPr>
        <p:spPr/>
        <p:txBody>
          <a:bodyPr/>
          <a:lstStyle/>
          <a:p>
            <a:fld id="{A918FA35-D06D-EC46-B49A-8A87F31F7D8D}" type="slidenum">
              <a:rPr lang="en-US" smtClean="0"/>
              <a:t>38</a:t>
            </a:fld>
            <a:endParaRPr lang="en-US"/>
          </a:p>
        </p:txBody>
      </p:sp>
    </p:spTree>
    <p:extLst>
      <p:ext uri="{BB962C8B-B14F-4D97-AF65-F5344CB8AC3E}">
        <p14:creationId xmlns:p14="http://schemas.microsoft.com/office/powerpoint/2010/main" val="186809250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918FA35-D06D-EC46-B49A-8A87F31F7D8D}" type="slidenum">
              <a:rPr lang="en-US" smtClean="0"/>
              <a:t>39</a:t>
            </a:fld>
            <a:endParaRPr lang="en-US"/>
          </a:p>
        </p:txBody>
      </p:sp>
    </p:spTree>
    <p:extLst>
      <p:ext uri="{BB962C8B-B14F-4D97-AF65-F5344CB8AC3E}">
        <p14:creationId xmlns:p14="http://schemas.microsoft.com/office/powerpoint/2010/main" val="92787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First fundamental skills – if you haven’t got cues you haven’t got anything</a:t>
            </a:r>
          </a:p>
        </p:txBody>
      </p:sp>
      <p:sp>
        <p:nvSpPr>
          <p:cNvPr id="4" name="Slide Number Placeholder 3"/>
          <p:cNvSpPr>
            <a:spLocks noGrp="1"/>
          </p:cNvSpPr>
          <p:nvPr>
            <p:ph type="sldNum" sz="quarter" idx="5"/>
          </p:nvPr>
        </p:nvSpPr>
        <p:spPr/>
        <p:txBody>
          <a:bodyPr/>
          <a:lstStyle/>
          <a:p>
            <a:fld id="{A918FA35-D06D-EC46-B49A-8A87F31F7D8D}" type="slidenum">
              <a:rPr lang="en-US" smtClean="0"/>
              <a:t>4</a:t>
            </a:fld>
            <a:endParaRPr lang="en-US"/>
          </a:p>
        </p:txBody>
      </p:sp>
    </p:spTree>
    <p:extLst>
      <p:ext uri="{BB962C8B-B14F-4D97-AF65-F5344CB8AC3E}">
        <p14:creationId xmlns:p14="http://schemas.microsoft.com/office/powerpoint/2010/main" val="27067351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918FA35-D06D-EC46-B49A-8A87F31F7D8D}" type="slidenum">
              <a:rPr lang="en-US" smtClean="0"/>
              <a:t>40</a:t>
            </a:fld>
            <a:endParaRPr lang="en-US"/>
          </a:p>
        </p:txBody>
      </p:sp>
    </p:spTree>
    <p:extLst>
      <p:ext uri="{BB962C8B-B14F-4D97-AF65-F5344CB8AC3E}">
        <p14:creationId xmlns:p14="http://schemas.microsoft.com/office/powerpoint/2010/main" val="1462035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Using TMM to find out more to direct your answer or solution</a:t>
            </a:r>
          </a:p>
        </p:txBody>
      </p:sp>
      <p:sp>
        <p:nvSpPr>
          <p:cNvPr id="4" name="Slide Number Placeholder 3"/>
          <p:cNvSpPr>
            <a:spLocks noGrp="1"/>
          </p:cNvSpPr>
          <p:nvPr>
            <p:ph type="sldNum" sz="quarter" idx="5"/>
          </p:nvPr>
        </p:nvSpPr>
        <p:spPr/>
        <p:txBody>
          <a:bodyPr/>
          <a:lstStyle/>
          <a:p>
            <a:fld id="{A918FA35-D06D-EC46-B49A-8A87F31F7D8D}" type="slidenum">
              <a:rPr lang="en-US" smtClean="0"/>
              <a:t>41</a:t>
            </a:fld>
            <a:endParaRPr lang="en-US"/>
          </a:p>
        </p:txBody>
      </p:sp>
    </p:spTree>
    <p:extLst>
      <p:ext uri="{BB962C8B-B14F-4D97-AF65-F5344CB8AC3E}">
        <p14:creationId xmlns:p14="http://schemas.microsoft.com/office/powerpoint/2010/main" val="2253675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918FA35-D06D-EC46-B49A-8A87F31F7D8D}" type="slidenum">
              <a:rPr lang="en-US" smtClean="0"/>
              <a:t>42</a:t>
            </a:fld>
            <a:endParaRPr lang="en-US"/>
          </a:p>
        </p:txBody>
      </p:sp>
    </p:spTree>
    <p:extLst>
      <p:ext uri="{BB962C8B-B14F-4D97-AF65-F5344CB8AC3E}">
        <p14:creationId xmlns:p14="http://schemas.microsoft.com/office/powerpoint/2010/main" val="2932522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TMM summary</a:t>
            </a:r>
          </a:p>
          <a:p>
            <a:endParaRPr lang="en-AU" dirty="0"/>
          </a:p>
        </p:txBody>
      </p:sp>
      <p:sp>
        <p:nvSpPr>
          <p:cNvPr id="4" name="Slide Number Placeholder 3"/>
          <p:cNvSpPr>
            <a:spLocks noGrp="1"/>
          </p:cNvSpPr>
          <p:nvPr>
            <p:ph type="sldNum" sz="quarter" idx="5"/>
          </p:nvPr>
        </p:nvSpPr>
        <p:spPr/>
        <p:txBody>
          <a:bodyPr/>
          <a:lstStyle/>
          <a:p>
            <a:fld id="{A918FA35-D06D-EC46-B49A-8A87F31F7D8D}" type="slidenum">
              <a:rPr lang="en-US" smtClean="0"/>
              <a:t>43</a:t>
            </a:fld>
            <a:endParaRPr lang="en-US"/>
          </a:p>
        </p:txBody>
      </p:sp>
    </p:spTree>
    <p:extLst>
      <p:ext uri="{BB962C8B-B14F-4D97-AF65-F5344CB8AC3E}">
        <p14:creationId xmlns:p14="http://schemas.microsoft.com/office/powerpoint/2010/main" val="143490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From a recent article by Robert Horowitz, et al NY for simplifying all serious news conversations (2020) . They looked at models for communication skills and developed the most memorable model they could – meaning you have more head space to focus on the conversation itself. Because when a serious conversation comes along you want to concentrate on the conversation rather than try to recall a framework or </a:t>
            </a:r>
            <a:r>
              <a:rPr lang="en-AU" dirty="0" err="1"/>
              <a:t>nemonic</a:t>
            </a:r>
            <a:r>
              <a:rPr lang="en-AU" dirty="0"/>
              <a:t>.</a:t>
            </a:r>
          </a:p>
          <a:p>
            <a:endParaRPr lang="en-AU" dirty="0"/>
          </a:p>
          <a:p>
            <a:r>
              <a:rPr lang="en-AU" dirty="0"/>
              <a:t>I really like this as it is the essence of patient care – their medical situation, their values and a plan.</a:t>
            </a:r>
          </a:p>
        </p:txBody>
      </p:sp>
      <p:sp>
        <p:nvSpPr>
          <p:cNvPr id="4" name="Slide Number Placeholder 3"/>
          <p:cNvSpPr>
            <a:spLocks noGrp="1"/>
          </p:cNvSpPr>
          <p:nvPr>
            <p:ph type="sldNum" sz="quarter" idx="5"/>
          </p:nvPr>
        </p:nvSpPr>
        <p:spPr/>
        <p:txBody>
          <a:bodyPr/>
          <a:lstStyle/>
          <a:p>
            <a:fld id="{A918FA35-D06D-EC46-B49A-8A87F31F7D8D}" type="slidenum">
              <a:rPr lang="en-US" smtClean="0"/>
              <a:t>44</a:t>
            </a:fld>
            <a:endParaRPr lang="en-US"/>
          </a:p>
        </p:txBody>
      </p:sp>
    </p:spTree>
    <p:extLst>
      <p:ext uri="{BB962C8B-B14F-4D97-AF65-F5344CB8AC3E}">
        <p14:creationId xmlns:p14="http://schemas.microsoft.com/office/powerpoint/2010/main" val="677983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My simpler view of it</a:t>
            </a:r>
          </a:p>
        </p:txBody>
      </p:sp>
      <p:sp>
        <p:nvSpPr>
          <p:cNvPr id="4" name="Slide Number Placeholder 3"/>
          <p:cNvSpPr>
            <a:spLocks noGrp="1"/>
          </p:cNvSpPr>
          <p:nvPr>
            <p:ph type="sldNum" sz="quarter" idx="5"/>
          </p:nvPr>
        </p:nvSpPr>
        <p:spPr/>
        <p:txBody>
          <a:bodyPr/>
          <a:lstStyle/>
          <a:p>
            <a:fld id="{A918FA35-D06D-EC46-B49A-8A87F31F7D8D}" type="slidenum">
              <a:rPr lang="en-US" smtClean="0"/>
              <a:t>45</a:t>
            </a:fld>
            <a:endParaRPr lang="en-US"/>
          </a:p>
        </p:txBody>
      </p:sp>
    </p:spTree>
    <p:extLst>
      <p:ext uri="{BB962C8B-B14F-4D97-AF65-F5344CB8AC3E}">
        <p14:creationId xmlns:p14="http://schemas.microsoft.com/office/powerpoint/2010/main" val="11183664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123">
              <a:defRPr/>
            </a:pPr>
            <a:r>
              <a:rPr lang="en-AU" dirty="0"/>
              <a:t>Every serious conversation depends on the patient having the best understanding of the relevant illness(s), treatment options, prognosis. Although clinicians are often hesitant to share bad news with patients, nearly all seriously ill patients want to know at least the basic features of their illness and most want to discuss prognosis. This understanding is fundamental to informed decision making, optimal personal </a:t>
            </a:r>
            <a:r>
              <a:rPr lang="en-AU" dirty="0" err="1"/>
              <a:t>automomy</a:t>
            </a:r>
            <a:r>
              <a:rPr lang="en-AU" dirty="0"/>
              <a:t> and patient and family satisfaction with the plan. </a:t>
            </a:r>
          </a:p>
          <a:p>
            <a:r>
              <a:rPr lang="en-AU" dirty="0"/>
              <a:t>Pitfall area – for example family not understanding that dementia is a progressive terminal illness </a:t>
            </a:r>
          </a:p>
        </p:txBody>
      </p:sp>
      <p:sp>
        <p:nvSpPr>
          <p:cNvPr id="4" name="Slide Number Placeholder 3"/>
          <p:cNvSpPr>
            <a:spLocks noGrp="1"/>
          </p:cNvSpPr>
          <p:nvPr>
            <p:ph type="sldNum" sz="quarter" idx="5"/>
          </p:nvPr>
        </p:nvSpPr>
        <p:spPr/>
        <p:txBody>
          <a:bodyPr/>
          <a:lstStyle/>
          <a:p>
            <a:fld id="{A918FA35-D06D-EC46-B49A-8A87F31F7D8D}" type="slidenum">
              <a:rPr lang="en-US" smtClean="0"/>
              <a:t>46</a:t>
            </a:fld>
            <a:endParaRPr lang="en-US"/>
          </a:p>
        </p:txBody>
      </p:sp>
    </p:spTree>
    <p:extLst>
      <p:ext uri="{BB962C8B-B14F-4D97-AF65-F5344CB8AC3E}">
        <p14:creationId xmlns:p14="http://schemas.microsoft.com/office/powerpoint/2010/main" val="308977691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A headline statement </a:t>
            </a:r>
            <a:r>
              <a:rPr lang="en-AU" dirty="0"/>
              <a:t>– what is happening medically and what it means practically for them.</a:t>
            </a:r>
          </a:p>
          <a:p>
            <a:r>
              <a:rPr lang="en-AU" dirty="0"/>
              <a:t>Could be a warning shot </a:t>
            </a:r>
            <a:r>
              <a:rPr lang="en-AU" dirty="0" err="1"/>
              <a:t>eg</a:t>
            </a:r>
            <a:r>
              <a:rPr lang="en-AU" dirty="0"/>
              <a:t> “ the scan is not good news”</a:t>
            </a:r>
          </a:p>
          <a:p>
            <a:r>
              <a:rPr lang="en-AU" dirty="0" err="1"/>
              <a:t>Eg</a:t>
            </a:r>
            <a:r>
              <a:rPr lang="en-AU" dirty="0"/>
              <a:t> The medication is not making Joe any better and I am worried he is getting sicker</a:t>
            </a:r>
          </a:p>
          <a:p>
            <a:r>
              <a:rPr lang="en-AU" dirty="0" err="1"/>
              <a:t>Eg</a:t>
            </a:r>
            <a:r>
              <a:rPr lang="en-AU" dirty="0"/>
              <a:t> We are in a different place now</a:t>
            </a:r>
          </a:p>
          <a:p>
            <a:r>
              <a:rPr lang="en-AU" dirty="0" err="1"/>
              <a:t>Eg</a:t>
            </a:r>
            <a:r>
              <a:rPr lang="en-AU" dirty="0"/>
              <a:t> I am worried that time is shorter than we had hoped</a:t>
            </a:r>
          </a:p>
          <a:p>
            <a:endParaRPr lang="en-AU" dirty="0"/>
          </a:p>
          <a:p>
            <a:r>
              <a:rPr lang="en-AU" dirty="0"/>
              <a:t>If you have just met this person for the first time – check in what they know first – use ATA</a:t>
            </a:r>
          </a:p>
          <a:p>
            <a:r>
              <a:rPr lang="en-AU" dirty="0"/>
              <a:t>EG What is your understanding of your cancer?</a:t>
            </a:r>
          </a:p>
          <a:p>
            <a:r>
              <a:rPr lang="en-AU" dirty="0"/>
              <a:t>EG What did they tell you at the hospital?</a:t>
            </a:r>
          </a:p>
        </p:txBody>
      </p:sp>
      <p:sp>
        <p:nvSpPr>
          <p:cNvPr id="4" name="Slide Number Placeholder 3"/>
          <p:cNvSpPr>
            <a:spLocks noGrp="1"/>
          </p:cNvSpPr>
          <p:nvPr>
            <p:ph type="sldNum" sz="quarter" idx="5"/>
          </p:nvPr>
        </p:nvSpPr>
        <p:spPr/>
        <p:txBody>
          <a:bodyPr/>
          <a:lstStyle/>
          <a:p>
            <a:fld id="{A918FA35-D06D-EC46-B49A-8A87F31F7D8D}" type="slidenum">
              <a:rPr lang="en-US" smtClean="0"/>
              <a:t>47</a:t>
            </a:fld>
            <a:endParaRPr lang="en-US"/>
          </a:p>
        </p:txBody>
      </p:sp>
    </p:spTree>
    <p:extLst>
      <p:ext uri="{BB962C8B-B14F-4D97-AF65-F5344CB8AC3E}">
        <p14:creationId xmlns:p14="http://schemas.microsoft.com/office/powerpoint/2010/main" val="19296702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All of these things, in the context of the now understood medical situation.</a:t>
            </a:r>
          </a:p>
          <a:p>
            <a:r>
              <a:rPr lang="en-AU" dirty="0"/>
              <a:t>Patient values might be general – inherent and overarching OR contextual – found through a lived experience both of which are relevant in defining treatment preferences.(</a:t>
            </a:r>
            <a:r>
              <a:rPr lang="en-AU" dirty="0" err="1"/>
              <a:t>eg</a:t>
            </a:r>
            <a:r>
              <a:rPr lang="en-AU" dirty="0"/>
              <a:t> going to whittle ward as example)</a:t>
            </a:r>
          </a:p>
          <a:p>
            <a:r>
              <a:rPr lang="en-AU" dirty="0"/>
              <a:t>That is why values follows the medical situation step – values can only be meaningly explored when the extent of the medical situation in understood.</a:t>
            </a:r>
          </a:p>
        </p:txBody>
      </p:sp>
      <p:sp>
        <p:nvSpPr>
          <p:cNvPr id="4" name="Slide Number Placeholder 3"/>
          <p:cNvSpPr>
            <a:spLocks noGrp="1"/>
          </p:cNvSpPr>
          <p:nvPr>
            <p:ph type="sldNum" sz="quarter" idx="5"/>
          </p:nvPr>
        </p:nvSpPr>
        <p:spPr/>
        <p:txBody>
          <a:bodyPr/>
          <a:lstStyle/>
          <a:p>
            <a:fld id="{A918FA35-D06D-EC46-B49A-8A87F31F7D8D}" type="slidenum">
              <a:rPr lang="en-US" smtClean="0"/>
              <a:t>48</a:t>
            </a:fld>
            <a:endParaRPr lang="en-US"/>
          </a:p>
        </p:txBody>
      </p:sp>
    </p:spTree>
    <p:extLst>
      <p:ext uri="{BB962C8B-B14F-4D97-AF65-F5344CB8AC3E}">
        <p14:creationId xmlns:p14="http://schemas.microsoft.com/office/powerpoint/2010/main" val="3925497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918FA35-D06D-EC46-B49A-8A87F31F7D8D}" type="slidenum">
              <a:rPr lang="en-US" smtClean="0"/>
              <a:t>49</a:t>
            </a:fld>
            <a:endParaRPr lang="en-US"/>
          </a:p>
        </p:txBody>
      </p:sp>
    </p:spTree>
    <p:extLst>
      <p:ext uri="{BB962C8B-B14F-4D97-AF65-F5344CB8AC3E}">
        <p14:creationId xmlns:p14="http://schemas.microsoft.com/office/powerpoint/2010/main" val="3786618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further to be explored OR something else going on underneath that</a:t>
            </a:r>
            <a:r>
              <a:rPr lang="en-US" baseline="0" dirty="0"/>
              <a:t> it would be helpful to know about. Usually something really important but because they have put it out as a cue, this means that the patient may be worried about if you will pick it up, if you care about it, or perhaps they wonder if they can trust you with it.</a:t>
            </a:r>
          </a:p>
          <a:p>
            <a:r>
              <a:rPr lang="en-US" baseline="0" dirty="0"/>
              <a:t>A red flag in the conversation.</a:t>
            </a:r>
          </a:p>
          <a:p>
            <a:r>
              <a:rPr lang="en-US" baseline="0" dirty="0"/>
              <a:t>AND – our patients also pick up on cues that we are giving out, getting the feeling that we can’t be bothered, or the feeling that we have all day for them – even though they know we are busy</a:t>
            </a:r>
          </a:p>
          <a:p>
            <a:endParaRPr lang="en-US" baseline="0" dirty="0"/>
          </a:p>
          <a:p>
            <a:r>
              <a:rPr lang="en-US" baseline="0" dirty="0"/>
              <a:t>Cues can be verbal or non verbal – lets look at some examples</a:t>
            </a:r>
          </a:p>
          <a:p>
            <a:endParaRPr lang="en-US" baseline="0" dirty="0"/>
          </a:p>
          <a:p>
            <a:r>
              <a:rPr lang="en-US" baseline="0" dirty="0"/>
              <a:t>Levinson W et al JAMA 2000</a:t>
            </a:r>
          </a:p>
        </p:txBody>
      </p:sp>
      <p:sp>
        <p:nvSpPr>
          <p:cNvPr id="4" name="Slide Number Placeholder 3"/>
          <p:cNvSpPr>
            <a:spLocks noGrp="1"/>
          </p:cNvSpPr>
          <p:nvPr>
            <p:ph type="sldNum" sz="quarter" idx="10"/>
          </p:nvPr>
        </p:nvSpPr>
        <p:spPr/>
        <p:txBody>
          <a:bodyPr/>
          <a:lstStyle/>
          <a:p>
            <a:fld id="{842D45C6-973D-2641-8455-9D913D530F8A}" type="slidenum">
              <a:rPr lang="en-US" smtClean="0"/>
              <a:t>5</a:t>
            </a:fld>
            <a:endParaRPr lang="en-US"/>
          </a:p>
        </p:txBody>
      </p:sp>
    </p:spTree>
    <p:extLst>
      <p:ext uri="{BB962C8B-B14F-4D97-AF65-F5344CB8AC3E}">
        <p14:creationId xmlns:p14="http://schemas.microsoft.com/office/powerpoint/2010/main" val="35659983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plan obviously follows the previous 2 parts of the conversation – integration of both the medical situation and the patient’s values. A plan may be regard the conversation process itself as the plan – rather than it being some specific medical treatment. For example – if the medical information is one of bad news, then the conversation may have a lot of emphasis on empathy and when to discuss things again, rather than on treatment options. Many serious discussions will not necessarily achieve clarity and closure of a plan in a single cycle but rather over a series of conversations depending on the clinical urgency and patient factors </a:t>
            </a:r>
          </a:p>
          <a:p>
            <a:endParaRPr lang="en-AU" dirty="0"/>
          </a:p>
          <a:p>
            <a:r>
              <a:rPr lang="en-AU" dirty="0"/>
              <a:t>Going to the lawyer as an example. Getting your car fixed as an example.</a:t>
            </a:r>
          </a:p>
        </p:txBody>
      </p:sp>
      <p:sp>
        <p:nvSpPr>
          <p:cNvPr id="4" name="Slide Number Placeholder 3"/>
          <p:cNvSpPr>
            <a:spLocks noGrp="1"/>
          </p:cNvSpPr>
          <p:nvPr>
            <p:ph type="sldNum" sz="quarter" idx="5"/>
          </p:nvPr>
        </p:nvSpPr>
        <p:spPr/>
        <p:txBody>
          <a:bodyPr/>
          <a:lstStyle/>
          <a:p>
            <a:fld id="{A918FA35-D06D-EC46-B49A-8A87F31F7D8D}" type="slidenum">
              <a:rPr lang="en-US" smtClean="0"/>
              <a:t>50</a:t>
            </a:fld>
            <a:endParaRPr lang="en-US"/>
          </a:p>
        </p:txBody>
      </p:sp>
    </p:spTree>
    <p:extLst>
      <p:ext uri="{BB962C8B-B14F-4D97-AF65-F5344CB8AC3E}">
        <p14:creationId xmlns:p14="http://schemas.microsoft.com/office/powerpoint/2010/main" val="17546702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making a recommendation, focus on what you ARE going to do, rather than what is not going to be done</a:t>
            </a:r>
          </a:p>
          <a:p>
            <a:endParaRPr lang="en-AU" dirty="0"/>
          </a:p>
          <a:p>
            <a:pPr defTabSz="483123">
              <a:defRPr/>
            </a:pPr>
            <a:r>
              <a:rPr lang="en-AU" dirty="0"/>
              <a:t>- Patient from St Helens – LGH – RHH as example of values given the medical situation and then the plan</a:t>
            </a:r>
          </a:p>
          <a:p>
            <a:endParaRPr lang="en-AU" dirty="0"/>
          </a:p>
        </p:txBody>
      </p:sp>
      <p:sp>
        <p:nvSpPr>
          <p:cNvPr id="4" name="Slide Number Placeholder 3"/>
          <p:cNvSpPr>
            <a:spLocks noGrp="1"/>
          </p:cNvSpPr>
          <p:nvPr>
            <p:ph type="sldNum" sz="quarter" idx="5"/>
          </p:nvPr>
        </p:nvSpPr>
        <p:spPr/>
        <p:txBody>
          <a:bodyPr/>
          <a:lstStyle/>
          <a:p>
            <a:fld id="{A918FA35-D06D-EC46-B49A-8A87F31F7D8D}" type="slidenum">
              <a:rPr lang="en-US" smtClean="0"/>
              <a:t>51</a:t>
            </a:fld>
            <a:endParaRPr lang="en-US"/>
          </a:p>
        </p:txBody>
      </p:sp>
    </p:spTree>
    <p:extLst>
      <p:ext uri="{BB962C8B-B14F-4D97-AF65-F5344CB8AC3E}">
        <p14:creationId xmlns:p14="http://schemas.microsoft.com/office/powerpoint/2010/main" val="26527278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deeper with emotions</a:t>
            </a:r>
          </a:p>
        </p:txBody>
      </p:sp>
      <p:sp>
        <p:nvSpPr>
          <p:cNvPr id="4" name="Slide Number Placeholder 3"/>
          <p:cNvSpPr>
            <a:spLocks noGrp="1"/>
          </p:cNvSpPr>
          <p:nvPr>
            <p:ph type="sldNum" sz="quarter" idx="10"/>
          </p:nvPr>
        </p:nvSpPr>
        <p:spPr/>
        <p:txBody>
          <a:bodyPr/>
          <a:lstStyle/>
          <a:p>
            <a:fld id="{A918FA35-D06D-EC46-B49A-8A87F31F7D8D}" type="slidenum">
              <a:rPr lang="en-US" smtClean="0"/>
              <a:t>52</a:t>
            </a:fld>
            <a:endParaRPr lang="en-US"/>
          </a:p>
        </p:txBody>
      </p:sp>
    </p:spTree>
    <p:extLst>
      <p:ext uri="{BB962C8B-B14F-4D97-AF65-F5344CB8AC3E}">
        <p14:creationId xmlns:p14="http://schemas.microsoft.com/office/powerpoint/2010/main" val="23718402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18FA35-D06D-EC46-B49A-8A87F31F7D8D}" type="slidenum">
              <a:rPr lang="en-US" smtClean="0"/>
              <a:t>53</a:t>
            </a:fld>
            <a:endParaRPr lang="en-US"/>
          </a:p>
        </p:txBody>
      </p:sp>
    </p:spTree>
    <p:extLst>
      <p:ext uri="{BB962C8B-B14F-4D97-AF65-F5344CB8AC3E}">
        <p14:creationId xmlns:p14="http://schemas.microsoft.com/office/powerpoint/2010/main" val="28064814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to see emotions</a:t>
            </a:r>
            <a:r>
              <a:rPr lang="en-US" baseline="0" dirty="0"/>
              <a:t> as a wave, and we use that language around it. It swept up over me, A wave of sadness.. </a:t>
            </a:r>
            <a:endParaRPr lang="en-US" dirty="0"/>
          </a:p>
        </p:txBody>
      </p:sp>
      <p:sp>
        <p:nvSpPr>
          <p:cNvPr id="4" name="Slide Number Placeholder 3"/>
          <p:cNvSpPr>
            <a:spLocks noGrp="1"/>
          </p:cNvSpPr>
          <p:nvPr>
            <p:ph type="sldNum" sz="quarter" idx="10"/>
          </p:nvPr>
        </p:nvSpPr>
        <p:spPr/>
        <p:txBody>
          <a:bodyPr/>
          <a:lstStyle/>
          <a:p>
            <a:fld id="{A918FA35-D06D-EC46-B49A-8A87F31F7D8D}" type="slidenum">
              <a:rPr lang="en-US" smtClean="0"/>
              <a:t>54</a:t>
            </a:fld>
            <a:endParaRPr lang="en-US"/>
          </a:p>
        </p:txBody>
      </p:sp>
    </p:spTree>
    <p:extLst>
      <p:ext uri="{BB962C8B-B14F-4D97-AF65-F5344CB8AC3E}">
        <p14:creationId xmlns:p14="http://schemas.microsoft.com/office/powerpoint/2010/main" val="39137143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more into Math than</a:t>
            </a:r>
            <a:r>
              <a:rPr lang="en-US" baseline="0" dirty="0"/>
              <a:t> art then another way is to make it into a graph</a:t>
            </a:r>
            <a:r>
              <a:rPr lang="mr-IN" baseline="0" dirty="0"/>
              <a:t>…</a:t>
            </a:r>
            <a:endParaRPr lang="en-US" dirty="0"/>
          </a:p>
        </p:txBody>
      </p:sp>
      <p:sp>
        <p:nvSpPr>
          <p:cNvPr id="4" name="Slide Number Placeholder 3"/>
          <p:cNvSpPr>
            <a:spLocks noGrp="1"/>
          </p:cNvSpPr>
          <p:nvPr>
            <p:ph type="sldNum" sz="quarter" idx="10"/>
          </p:nvPr>
        </p:nvSpPr>
        <p:spPr/>
        <p:txBody>
          <a:bodyPr/>
          <a:lstStyle/>
          <a:p>
            <a:fld id="{A918FA35-D06D-EC46-B49A-8A87F31F7D8D}" type="slidenum">
              <a:rPr lang="en-US" smtClean="0"/>
              <a:t>55</a:t>
            </a:fld>
            <a:endParaRPr lang="en-US"/>
          </a:p>
        </p:txBody>
      </p:sp>
    </p:spTree>
    <p:extLst>
      <p:ext uri="{BB962C8B-B14F-4D97-AF65-F5344CB8AC3E}">
        <p14:creationId xmlns:p14="http://schemas.microsoft.com/office/powerpoint/2010/main" val="10617873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We notice cues here when the person / patient is starting to experience an emotion</a:t>
            </a:r>
          </a:p>
        </p:txBody>
      </p:sp>
      <p:sp>
        <p:nvSpPr>
          <p:cNvPr id="4" name="Slide Number Placeholder 3"/>
          <p:cNvSpPr>
            <a:spLocks noGrp="1"/>
          </p:cNvSpPr>
          <p:nvPr>
            <p:ph type="sldNum" sz="quarter" idx="5"/>
          </p:nvPr>
        </p:nvSpPr>
        <p:spPr/>
        <p:txBody>
          <a:bodyPr/>
          <a:lstStyle/>
          <a:p>
            <a:fld id="{A918FA35-D06D-EC46-B49A-8A87F31F7D8D}" type="slidenum">
              <a:rPr lang="en-US" smtClean="0"/>
              <a:t>56</a:t>
            </a:fld>
            <a:endParaRPr lang="en-US"/>
          </a:p>
        </p:txBody>
      </p:sp>
    </p:spTree>
    <p:extLst>
      <p:ext uri="{BB962C8B-B14F-4D97-AF65-F5344CB8AC3E}">
        <p14:creationId xmlns:p14="http://schemas.microsoft.com/office/powerpoint/2010/main" val="34679799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At the top of the emotion the person will not be very good at taking in information or being able to listen to instructions or process what is happening</a:t>
            </a:r>
          </a:p>
        </p:txBody>
      </p:sp>
      <p:sp>
        <p:nvSpPr>
          <p:cNvPr id="4" name="Slide Number Placeholder 3"/>
          <p:cNvSpPr>
            <a:spLocks noGrp="1"/>
          </p:cNvSpPr>
          <p:nvPr>
            <p:ph type="sldNum" sz="quarter" idx="5"/>
          </p:nvPr>
        </p:nvSpPr>
        <p:spPr/>
        <p:txBody>
          <a:bodyPr/>
          <a:lstStyle/>
          <a:p>
            <a:fld id="{A918FA35-D06D-EC46-B49A-8A87F31F7D8D}" type="slidenum">
              <a:rPr lang="en-US" smtClean="0"/>
              <a:t>57</a:t>
            </a:fld>
            <a:endParaRPr lang="en-US"/>
          </a:p>
        </p:txBody>
      </p:sp>
    </p:spTree>
    <p:extLst>
      <p:ext uri="{BB962C8B-B14F-4D97-AF65-F5344CB8AC3E}">
        <p14:creationId xmlns:p14="http://schemas.microsoft.com/office/powerpoint/2010/main" val="82016355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Once the emotional wave is settling (and this may only be a few seconds or a minute or so) the you might see – they are engage, they make eye contact, they might ask a information or data question or they might apologise. This is when their frontal lobes are starting to function again and they will be able to process information.</a:t>
            </a:r>
          </a:p>
        </p:txBody>
      </p:sp>
      <p:sp>
        <p:nvSpPr>
          <p:cNvPr id="4" name="Slide Number Placeholder 3"/>
          <p:cNvSpPr>
            <a:spLocks noGrp="1"/>
          </p:cNvSpPr>
          <p:nvPr>
            <p:ph type="sldNum" sz="quarter" idx="5"/>
          </p:nvPr>
        </p:nvSpPr>
        <p:spPr/>
        <p:txBody>
          <a:bodyPr/>
          <a:lstStyle/>
          <a:p>
            <a:fld id="{A918FA35-D06D-EC46-B49A-8A87F31F7D8D}" type="slidenum">
              <a:rPr lang="en-US" smtClean="0"/>
              <a:t>58</a:t>
            </a:fld>
            <a:endParaRPr lang="en-US"/>
          </a:p>
        </p:txBody>
      </p:sp>
    </p:spTree>
    <p:extLst>
      <p:ext uri="{BB962C8B-B14F-4D97-AF65-F5344CB8AC3E}">
        <p14:creationId xmlns:p14="http://schemas.microsoft.com/office/powerpoint/2010/main" val="18928445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important thing is to let the person get over the wave to this point. Why? Because we feel better once we have gone over the wave of emotion </a:t>
            </a:r>
            <a:r>
              <a:rPr lang="en-AU" dirty="0" err="1"/>
              <a:t>eg</a:t>
            </a:r>
            <a:r>
              <a:rPr lang="en-AU" dirty="0"/>
              <a:t> “ have a good cry” Punch a pillow and let it all out” </a:t>
            </a:r>
            <a:r>
              <a:rPr lang="en-AU" dirty="0" err="1"/>
              <a:t>Ie</a:t>
            </a:r>
            <a:r>
              <a:rPr lang="en-AU" dirty="0"/>
              <a:t> this is a therapeutic process that is better than any medicine that we can give them.</a:t>
            </a:r>
          </a:p>
          <a:p>
            <a:r>
              <a:rPr lang="en-AU" dirty="0"/>
              <a:t>The key for us is what to do in the time that they are in the emotional space – how should we respond to the emotion</a:t>
            </a:r>
          </a:p>
        </p:txBody>
      </p:sp>
      <p:sp>
        <p:nvSpPr>
          <p:cNvPr id="4" name="Slide Number Placeholder 3"/>
          <p:cNvSpPr>
            <a:spLocks noGrp="1"/>
          </p:cNvSpPr>
          <p:nvPr>
            <p:ph type="sldNum" sz="quarter" idx="5"/>
          </p:nvPr>
        </p:nvSpPr>
        <p:spPr/>
        <p:txBody>
          <a:bodyPr/>
          <a:lstStyle/>
          <a:p>
            <a:fld id="{A918FA35-D06D-EC46-B49A-8A87F31F7D8D}" type="slidenum">
              <a:rPr lang="en-US" smtClean="0"/>
              <a:t>59</a:t>
            </a:fld>
            <a:endParaRPr lang="en-US"/>
          </a:p>
        </p:txBody>
      </p:sp>
    </p:spTree>
    <p:extLst>
      <p:ext uri="{BB962C8B-B14F-4D97-AF65-F5344CB8AC3E}">
        <p14:creationId xmlns:p14="http://schemas.microsoft.com/office/powerpoint/2010/main" val="2219519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 – Verbal cues – or how we gather information from body language. </a:t>
            </a:r>
          </a:p>
          <a:p>
            <a:r>
              <a:rPr lang="en-US" dirty="0"/>
              <a:t>Getting the feeling that someone is not telling you something, or that they are not being totally honest, or that their words are not inline with what they are really “saying”</a:t>
            </a:r>
          </a:p>
          <a:p>
            <a:r>
              <a:rPr lang="en-US" dirty="0"/>
              <a:t>Covid / wearing masks </a:t>
            </a:r>
            <a:r>
              <a:rPr lang="en-US" dirty="0" err="1"/>
              <a:t>etc</a:t>
            </a:r>
            <a:endParaRPr lang="en-US" dirty="0"/>
          </a:p>
          <a:p>
            <a:r>
              <a:rPr lang="en-US" dirty="0"/>
              <a:t>This is why phone call discussions are so much more difficult and feel fundamentally wrong if we have to try and display empathy or read emotions</a:t>
            </a:r>
          </a:p>
        </p:txBody>
      </p:sp>
      <p:sp>
        <p:nvSpPr>
          <p:cNvPr id="4" name="Slide Number Placeholder 3"/>
          <p:cNvSpPr>
            <a:spLocks noGrp="1"/>
          </p:cNvSpPr>
          <p:nvPr>
            <p:ph type="sldNum" sz="quarter" idx="10"/>
          </p:nvPr>
        </p:nvSpPr>
        <p:spPr/>
        <p:txBody>
          <a:bodyPr/>
          <a:lstStyle/>
          <a:p>
            <a:fld id="{A918FA35-D06D-EC46-B49A-8A87F31F7D8D}" type="slidenum">
              <a:rPr lang="en-US" smtClean="0"/>
              <a:t>6</a:t>
            </a:fld>
            <a:endParaRPr lang="en-US"/>
          </a:p>
        </p:txBody>
      </p:sp>
    </p:spTree>
    <p:extLst>
      <p:ext uri="{BB962C8B-B14F-4D97-AF65-F5344CB8AC3E}">
        <p14:creationId xmlns:p14="http://schemas.microsoft.com/office/powerpoint/2010/main" val="11517443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Shape 140"/>
          <p:cNvSpPr>
            <a:spLocks noGrp="1" noRot="1" noChangeAspect="1"/>
          </p:cNvSpPr>
          <p:nvPr>
            <p:ph type="sldImg"/>
          </p:nvPr>
        </p:nvSpPr>
        <p:spPr>
          <a:xfrm>
            <a:off x="938213" y="750888"/>
            <a:ext cx="5011737" cy="3759200"/>
          </a:xfrm>
          <a:prstGeom prst="rect">
            <a:avLst/>
          </a:prstGeom>
        </p:spPr>
        <p:txBody>
          <a:bodyPr/>
          <a:lstStyle/>
          <a:p>
            <a:endParaRPr/>
          </a:p>
        </p:txBody>
      </p:sp>
      <p:sp>
        <p:nvSpPr>
          <p:cNvPr id="141" name="Shape 141"/>
          <p:cNvSpPr>
            <a:spLocks noGrp="1"/>
          </p:cNvSpPr>
          <p:nvPr>
            <p:ph type="body" sz="quarter" idx="1"/>
          </p:nvPr>
        </p:nvSpPr>
        <p:spPr>
          <a:prstGeom prst="rect">
            <a:avLst/>
          </a:prstGeom>
        </p:spPr>
        <p:txBody>
          <a:bodyPr/>
          <a:lstStyle/>
          <a:p>
            <a:endParaRPr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A918FA35-D06D-EC46-B49A-8A87F31F7D8D}" type="slidenum">
              <a:rPr lang="en-US" smtClean="0"/>
              <a:t>61</a:t>
            </a:fld>
            <a:endParaRPr lang="en-US"/>
          </a:p>
        </p:txBody>
      </p:sp>
    </p:spTree>
    <p:extLst>
      <p:ext uri="{BB962C8B-B14F-4D97-AF65-F5344CB8AC3E}">
        <p14:creationId xmlns:p14="http://schemas.microsoft.com/office/powerpoint/2010/main" val="39574538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Easiest thing to do once</a:t>
            </a:r>
            <a:r>
              <a:rPr lang="en-US" baseline="0" dirty="0"/>
              <a:t> you have noticed the emotion. </a:t>
            </a:r>
            <a:r>
              <a:rPr lang="en-GB" dirty="0"/>
              <a:t>Then we can name the emotion – often Slightly understating so they can build on it</a:t>
            </a:r>
          </a:p>
          <a:p>
            <a:endParaRPr lang="en-GB" dirty="0"/>
          </a:p>
          <a:p>
            <a:pPr indent="41937">
              <a:defRPr i="1"/>
            </a:pPr>
            <a:r>
              <a:rPr lang="en-GB" dirty="0"/>
              <a:t>It sounds like this has been really frustrating?... Patient =  Frustrating- unbelievable annoying</a:t>
            </a:r>
          </a:p>
          <a:p>
            <a:pPr indent="41937">
              <a:defRPr i="1"/>
            </a:pPr>
            <a:endParaRPr lang="en-GB" dirty="0"/>
          </a:p>
          <a:p>
            <a:pPr indent="41937">
              <a:defRPr i="1"/>
            </a:pPr>
            <a:r>
              <a:rPr lang="en-GB" dirty="0"/>
              <a:t>It seems like you are really sad. Patient = totally gutted</a:t>
            </a:r>
          </a:p>
          <a:p>
            <a:pPr indent="41937">
              <a:defRPr i="1"/>
            </a:pPr>
            <a:endParaRPr lang="en-GB" dirty="0"/>
          </a:p>
          <a:p>
            <a:r>
              <a:rPr lang="en-GB" dirty="0"/>
              <a:t>It is an invitation to our patients to tell us how they are feeling</a:t>
            </a:r>
          </a:p>
          <a:p>
            <a:endParaRPr lang="en-GB"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A918FA35-D06D-EC46-B49A-8A87F31F7D8D}" type="slidenum">
              <a:rPr lang="en-US" smtClean="0"/>
              <a:t>62</a:t>
            </a:fld>
            <a:endParaRPr lang="en-US"/>
          </a:p>
        </p:txBody>
      </p:sp>
    </p:spTree>
    <p:extLst>
      <p:ext uri="{BB962C8B-B14F-4D97-AF65-F5344CB8AC3E}">
        <p14:creationId xmlns:p14="http://schemas.microsoft.com/office/powerpoint/2010/main" val="4610939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Empathic</a:t>
            </a:r>
            <a:r>
              <a:rPr lang="en-US" baseline="0" dirty="0"/>
              <a:t> statements start with.. Seems like</a:t>
            </a:r>
            <a:r>
              <a:rPr lang="mr-IN" baseline="0" dirty="0"/>
              <a:t>…</a:t>
            </a:r>
            <a:r>
              <a:rPr lang="en-AU" baseline="0" dirty="0"/>
              <a:t> sounds like.. (give examples) A curiosity of the perspective of another person. </a:t>
            </a:r>
          </a:p>
          <a:p>
            <a:r>
              <a:rPr lang="en-AU" baseline="0" dirty="0"/>
              <a:t>Empathic statements do not start with I know or I understand or At least. </a:t>
            </a:r>
            <a:r>
              <a:rPr lang="mr-IN" baseline="0" dirty="0"/>
              <a:t>–</a:t>
            </a:r>
            <a:r>
              <a:rPr lang="en-AU" baseline="0" dirty="0"/>
              <a:t> examples.</a:t>
            </a:r>
          </a:p>
          <a:p>
            <a:r>
              <a:rPr lang="en-AU" baseline="0" dirty="0"/>
              <a:t>Rarely does and information or data response make the person feel better. What makes it better is sitting in the emotional space and connection.</a:t>
            </a:r>
            <a:endParaRPr lang="en-US" dirty="0"/>
          </a:p>
        </p:txBody>
      </p:sp>
      <p:sp>
        <p:nvSpPr>
          <p:cNvPr id="4" name="Slide Number Placeholder 3"/>
          <p:cNvSpPr>
            <a:spLocks noGrp="1"/>
          </p:cNvSpPr>
          <p:nvPr>
            <p:ph type="sldNum" sz="quarter" idx="10"/>
          </p:nvPr>
        </p:nvSpPr>
        <p:spPr/>
        <p:txBody>
          <a:bodyPr/>
          <a:lstStyle/>
          <a:p>
            <a:fld id="{A918FA35-D06D-EC46-B49A-8A87F31F7D8D}" type="slidenum">
              <a:rPr lang="en-US" smtClean="0"/>
              <a:t>63</a:t>
            </a:fld>
            <a:endParaRPr lang="en-US"/>
          </a:p>
        </p:txBody>
      </p:sp>
    </p:spTree>
    <p:extLst>
      <p:ext uri="{BB962C8B-B14F-4D97-AF65-F5344CB8AC3E}">
        <p14:creationId xmlns:p14="http://schemas.microsoft.com/office/powerpoint/2010/main" val="10190798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Other empathic statements / </a:t>
            </a:r>
            <a:r>
              <a:rPr lang="en-GB" i="1" dirty="0"/>
              <a:t>I can see the impact this news has had. / This is not what we wanted / it seems  unbearable.</a:t>
            </a:r>
          </a:p>
          <a:p>
            <a:pPr>
              <a:defRPr i="1"/>
            </a:pPr>
            <a:r>
              <a:rPr lang="en-GB" dirty="0"/>
              <a:t>If I have understood you, the most upsetting thing is losing the chance to see your children grow up and marry</a:t>
            </a:r>
          </a:p>
          <a:p>
            <a:pPr>
              <a:defRPr i="1"/>
            </a:pPr>
            <a:r>
              <a:rPr lang="en-GB" dirty="0"/>
              <a:t>You have been amazing to look after your mother all this time</a:t>
            </a:r>
          </a:p>
          <a:p>
            <a:r>
              <a:rPr lang="en-GB" i="1" dirty="0"/>
              <a:t>Its not fair- you had the surgery, had the chemo and radiotherapy and coped with all the side effects and yet your cancer has spread.</a:t>
            </a:r>
          </a:p>
          <a:p>
            <a:r>
              <a:rPr lang="en-GB" i="1" dirty="0"/>
              <a:t>I cannot believe how you have managed to care and protect  your children whilst dealing with all the treatment side effects,</a:t>
            </a:r>
          </a:p>
          <a:p>
            <a:pPr>
              <a:defRPr i="1"/>
            </a:pPr>
            <a:r>
              <a:rPr lang="en-GB" dirty="0"/>
              <a:t>The practice / I will support you – you do not have to do this alone. Whatever your decision </a:t>
            </a:r>
            <a:r>
              <a:rPr lang="en-GB" i="0" dirty="0"/>
              <a:t>Abandonment..</a:t>
            </a:r>
          </a:p>
          <a:p>
            <a:pPr>
              <a:defRPr i="1"/>
            </a:pPr>
            <a:endParaRPr lang="en-GB" i="0" dirty="0"/>
          </a:p>
          <a:p>
            <a:r>
              <a:rPr lang="en-AU" baseline="0" dirty="0"/>
              <a:t>Empathic statements do not start with I know or I understand or At least. </a:t>
            </a:r>
            <a:r>
              <a:rPr lang="mr-IN" baseline="0" dirty="0"/>
              <a:t>–</a:t>
            </a:r>
            <a:r>
              <a:rPr lang="en-AU" baseline="0" dirty="0"/>
              <a:t> examples.</a:t>
            </a:r>
          </a:p>
          <a:p>
            <a:r>
              <a:rPr lang="en-AU" baseline="0" dirty="0"/>
              <a:t>Rarely does and information or data response make the person feel better. What makes it better is sitting in the emotional space and connection.</a:t>
            </a:r>
            <a:endParaRPr lang="en-US" dirty="0"/>
          </a:p>
          <a:p>
            <a:r>
              <a:rPr lang="en-AU" dirty="0" err="1"/>
              <a:t>eg</a:t>
            </a:r>
            <a:r>
              <a:rPr lang="en-AU" dirty="0"/>
              <a:t> … to a lady who has just had a miscarriage “ At least we know you can get pregnant..”</a:t>
            </a:r>
          </a:p>
        </p:txBody>
      </p:sp>
      <p:sp>
        <p:nvSpPr>
          <p:cNvPr id="4" name="Slide Number Placeholder 3"/>
          <p:cNvSpPr>
            <a:spLocks noGrp="1"/>
          </p:cNvSpPr>
          <p:nvPr>
            <p:ph type="sldNum" sz="quarter" idx="5"/>
          </p:nvPr>
        </p:nvSpPr>
        <p:spPr/>
        <p:txBody>
          <a:bodyPr/>
          <a:lstStyle/>
          <a:p>
            <a:fld id="{A918FA35-D06D-EC46-B49A-8A87F31F7D8D}" type="slidenum">
              <a:rPr lang="en-US" smtClean="0"/>
              <a:t>64</a:t>
            </a:fld>
            <a:endParaRPr lang="en-US"/>
          </a:p>
        </p:txBody>
      </p:sp>
    </p:spTree>
    <p:extLst>
      <p:ext uri="{BB962C8B-B14F-4D97-AF65-F5344CB8AC3E}">
        <p14:creationId xmlns:p14="http://schemas.microsoft.com/office/powerpoint/2010/main" val="178978224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use of a statement or question starting with IF… helps to put it in a hypothetical situation / one that seems removed from the actual reality and so can help people think about it </a:t>
            </a:r>
          </a:p>
          <a:p>
            <a:endParaRPr lang="en-AU" dirty="0"/>
          </a:p>
          <a:p>
            <a:pPr defTabSz="483123">
              <a:defRPr/>
            </a:pPr>
            <a:r>
              <a:rPr lang="en-GB" dirty="0"/>
              <a:t>Hypothetical enquiry or hypothetical questions are a way of talking about the future in the 3d person, or removing it from the immediacy of the current situation so that it is not so threatening.</a:t>
            </a:r>
          </a:p>
          <a:p>
            <a:endParaRPr lang="en-AU" dirty="0"/>
          </a:p>
        </p:txBody>
      </p:sp>
      <p:sp>
        <p:nvSpPr>
          <p:cNvPr id="4" name="Slide Number Placeholder 3"/>
          <p:cNvSpPr>
            <a:spLocks noGrp="1"/>
          </p:cNvSpPr>
          <p:nvPr>
            <p:ph type="sldNum" sz="quarter" idx="5"/>
          </p:nvPr>
        </p:nvSpPr>
        <p:spPr/>
        <p:txBody>
          <a:bodyPr/>
          <a:lstStyle/>
          <a:p>
            <a:fld id="{A918FA35-D06D-EC46-B49A-8A87F31F7D8D}" type="slidenum">
              <a:rPr lang="en-US" smtClean="0"/>
              <a:t>67</a:t>
            </a:fld>
            <a:endParaRPr lang="en-US"/>
          </a:p>
        </p:txBody>
      </p:sp>
    </p:spTree>
    <p:extLst>
      <p:ext uri="{BB962C8B-B14F-4D97-AF65-F5344CB8AC3E}">
        <p14:creationId xmlns:p14="http://schemas.microsoft.com/office/powerpoint/2010/main" val="25003261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err="1"/>
              <a:t>Eg</a:t>
            </a:r>
            <a:r>
              <a:rPr lang="en-AU" dirty="0"/>
              <a:t> – 6 week surgery story from NZ</a:t>
            </a:r>
          </a:p>
        </p:txBody>
      </p:sp>
      <p:sp>
        <p:nvSpPr>
          <p:cNvPr id="4" name="Slide Number Placeholder 3"/>
          <p:cNvSpPr>
            <a:spLocks noGrp="1"/>
          </p:cNvSpPr>
          <p:nvPr>
            <p:ph type="sldNum" sz="quarter" idx="5"/>
          </p:nvPr>
        </p:nvSpPr>
        <p:spPr/>
        <p:txBody>
          <a:bodyPr/>
          <a:lstStyle/>
          <a:p>
            <a:fld id="{A918FA35-D06D-EC46-B49A-8A87F31F7D8D}" type="slidenum">
              <a:rPr lang="en-US" smtClean="0"/>
              <a:t>68</a:t>
            </a:fld>
            <a:endParaRPr lang="en-US"/>
          </a:p>
        </p:txBody>
      </p:sp>
    </p:spTree>
    <p:extLst>
      <p:ext uri="{BB962C8B-B14F-4D97-AF65-F5344CB8AC3E}">
        <p14:creationId xmlns:p14="http://schemas.microsoft.com/office/powerpoint/2010/main" val="42033993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123">
              <a:defRPr/>
            </a:pPr>
            <a:r>
              <a:rPr lang="en-GB" dirty="0"/>
              <a:t>I wish statements are a really powerful way of aligning with the patients wishes, making a connection with them and showing that you understand them, at the same time as acknowledging that those wishes are… well… wishes</a:t>
            </a:r>
          </a:p>
          <a:p>
            <a:endParaRPr lang="en-AU" dirty="0"/>
          </a:p>
        </p:txBody>
      </p:sp>
      <p:sp>
        <p:nvSpPr>
          <p:cNvPr id="4" name="Slide Number Placeholder 3"/>
          <p:cNvSpPr>
            <a:spLocks noGrp="1"/>
          </p:cNvSpPr>
          <p:nvPr>
            <p:ph type="sldNum" sz="quarter" idx="5"/>
          </p:nvPr>
        </p:nvSpPr>
        <p:spPr/>
        <p:txBody>
          <a:bodyPr/>
          <a:lstStyle/>
          <a:p>
            <a:fld id="{A918FA35-D06D-EC46-B49A-8A87F31F7D8D}" type="slidenum">
              <a:rPr lang="en-US" smtClean="0"/>
              <a:t>69</a:t>
            </a:fld>
            <a:endParaRPr lang="en-US"/>
          </a:p>
        </p:txBody>
      </p:sp>
    </p:spTree>
    <p:extLst>
      <p:ext uri="{BB962C8B-B14F-4D97-AF65-F5344CB8AC3E}">
        <p14:creationId xmlns:p14="http://schemas.microsoft.com/office/powerpoint/2010/main" val="15750149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 wish is already an acknowledgement of something that might not happen. </a:t>
            </a:r>
          </a:p>
          <a:p>
            <a:r>
              <a:rPr lang="en-AU" dirty="0"/>
              <a:t>Very empathic way of aligning with someone.</a:t>
            </a:r>
          </a:p>
        </p:txBody>
      </p:sp>
      <p:sp>
        <p:nvSpPr>
          <p:cNvPr id="4" name="Slide Number Placeholder 3"/>
          <p:cNvSpPr>
            <a:spLocks noGrp="1"/>
          </p:cNvSpPr>
          <p:nvPr>
            <p:ph type="sldNum" sz="quarter" idx="5"/>
          </p:nvPr>
        </p:nvSpPr>
        <p:spPr/>
        <p:txBody>
          <a:bodyPr/>
          <a:lstStyle/>
          <a:p>
            <a:fld id="{A918FA35-D06D-EC46-B49A-8A87F31F7D8D}" type="slidenum">
              <a:rPr lang="en-US" smtClean="0"/>
              <a:t>70</a:t>
            </a:fld>
            <a:endParaRPr lang="en-US"/>
          </a:p>
        </p:txBody>
      </p:sp>
    </p:spTree>
    <p:extLst>
      <p:ext uri="{BB962C8B-B14F-4D97-AF65-F5344CB8AC3E}">
        <p14:creationId xmlns:p14="http://schemas.microsoft.com/office/powerpoint/2010/main" val="40628173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Hope for the best.. And it might be good for us to plan for a few possibilities…</a:t>
            </a:r>
          </a:p>
        </p:txBody>
      </p:sp>
      <p:sp>
        <p:nvSpPr>
          <p:cNvPr id="4" name="Slide Number Placeholder 3"/>
          <p:cNvSpPr>
            <a:spLocks noGrp="1"/>
          </p:cNvSpPr>
          <p:nvPr>
            <p:ph type="sldNum" sz="quarter" idx="5"/>
          </p:nvPr>
        </p:nvSpPr>
        <p:spPr/>
        <p:txBody>
          <a:bodyPr/>
          <a:lstStyle/>
          <a:p>
            <a:fld id="{A918FA35-D06D-EC46-B49A-8A87F31F7D8D}" type="slidenum">
              <a:rPr lang="en-US" smtClean="0"/>
              <a:t>71</a:t>
            </a:fld>
            <a:endParaRPr lang="en-US"/>
          </a:p>
        </p:txBody>
      </p:sp>
    </p:spTree>
    <p:extLst>
      <p:ext uri="{BB962C8B-B14F-4D97-AF65-F5344CB8AC3E}">
        <p14:creationId xmlns:p14="http://schemas.microsoft.com/office/powerpoint/2010/main" val="5497820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guys might have been missing each others</a:t>
            </a:r>
            <a:r>
              <a:rPr lang="en-US" baseline="0" dirty="0"/>
              <a:t> cues for some time</a:t>
            </a:r>
            <a:endParaRPr lang="en-US" dirty="0"/>
          </a:p>
        </p:txBody>
      </p:sp>
      <p:sp>
        <p:nvSpPr>
          <p:cNvPr id="4" name="Slide Number Placeholder 3"/>
          <p:cNvSpPr>
            <a:spLocks noGrp="1"/>
          </p:cNvSpPr>
          <p:nvPr>
            <p:ph type="sldNum" sz="quarter" idx="10"/>
          </p:nvPr>
        </p:nvSpPr>
        <p:spPr/>
        <p:txBody>
          <a:bodyPr/>
          <a:lstStyle/>
          <a:p>
            <a:fld id="{842D45C6-973D-2641-8455-9D913D530F8A}" type="slidenum">
              <a:rPr lang="en-US" smtClean="0"/>
              <a:t>7</a:t>
            </a:fld>
            <a:endParaRPr lang="en-US"/>
          </a:p>
        </p:txBody>
      </p:sp>
    </p:spTree>
    <p:extLst>
      <p:ext uri="{BB962C8B-B14F-4D97-AF65-F5344CB8AC3E}">
        <p14:creationId xmlns:p14="http://schemas.microsoft.com/office/powerpoint/2010/main" val="37788755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ride the wave of emotion with your patient and families, and be brave to sit in that space with them to work together </a:t>
            </a:r>
          </a:p>
          <a:p>
            <a:r>
              <a:rPr lang="en-US" dirty="0"/>
              <a:t>Go well, thank you.</a:t>
            </a:r>
          </a:p>
        </p:txBody>
      </p:sp>
      <p:sp>
        <p:nvSpPr>
          <p:cNvPr id="4" name="Slide Number Placeholder 3"/>
          <p:cNvSpPr>
            <a:spLocks noGrp="1"/>
          </p:cNvSpPr>
          <p:nvPr>
            <p:ph type="sldNum" sz="quarter" idx="10"/>
          </p:nvPr>
        </p:nvSpPr>
        <p:spPr/>
        <p:txBody>
          <a:bodyPr/>
          <a:lstStyle/>
          <a:p>
            <a:fld id="{A918FA35-D06D-EC46-B49A-8A87F31F7D8D}" type="slidenum">
              <a:rPr lang="en-US" smtClean="0"/>
              <a:t>72</a:t>
            </a:fld>
            <a:endParaRPr lang="en-US"/>
          </a:p>
        </p:txBody>
      </p:sp>
    </p:spTree>
    <p:extLst>
      <p:ext uri="{BB962C8B-B14F-4D97-AF65-F5344CB8AC3E}">
        <p14:creationId xmlns:p14="http://schemas.microsoft.com/office/powerpoint/2010/main" val="28973084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Happy patients!</a:t>
            </a:r>
          </a:p>
        </p:txBody>
      </p:sp>
      <p:sp>
        <p:nvSpPr>
          <p:cNvPr id="4" name="Slide Number Placeholder 3"/>
          <p:cNvSpPr>
            <a:spLocks noGrp="1"/>
          </p:cNvSpPr>
          <p:nvPr>
            <p:ph type="sldNum" sz="quarter" idx="5"/>
          </p:nvPr>
        </p:nvSpPr>
        <p:spPr/>
        <p:txBody>
          <a:bodyPr/>
          <a:lstStyle/>
          <a:p>
            <a:fld id="{A918FA35-D06D-EC46-B49A-8A87F31F7D8D}" type="slidenum">
              <a:rPr lang="en-US" smtClean="0"/>
              <a:t>73</a:t>
            </a:fld>
            <a:endParaRPr lang="en-US"/>
          </a:p>
        </p:txBody>
      </p:sp>
    </p:spTree>
    <p:extLst>
      <p:ext uri="{BB962C8B-B14F-4D97-AF65-F5344CB8AC3E}">
        <p14:creationId xmlns:p14="http://schemas.microsoft.com/office/powerpoint/2010/main" val="35153056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like</a:t>
            </a:r>
            <a:r>
              <a:rPr lang="en-US" baseline="0" dirty="0"/>
              <a:t> wise, we can also see that nonverbally this clinician cares for this patient and is making a connection to them while they are sad.</a:t>
            </a:r>
            <a:endParaRPr lang="en-US" dirty="0"/>
          </a:p>
        </p:txBody>
      </p:sp>
      <p:sp>
        <p:nvSpPr>
          <p:cNvPr id="4" name="Slide Number Placeholder 3"/>
          <p:cNvSpPr>
            <a:spLocks noGrp="1"/>
          </p:cNvSpPr>
          <p:nvPr>
            <p:ph type="sldNum" sz="quarter" idx="10"/>
          </p:nvPr>
        </p:nvSpPr>
        <p:spPr/>
        <p:txBody>
          <a:bodyPr/>
          <a:lstStyle/>
          <a:p>
            <a:fld id="{A918FA35-D06D-EC46-B49A-8A87F31F7D8D}" type="slidenum">
              <a:rPr lang="en-US" smtClean="0"/>
              <a:t>8</a:t>
            </a:fld>
            <a:endParaRPr lang="en-US"/>
          </a:p>
        </p:txBody>
      </p:sp>
    </p:spTree>
    <p:extLst>
      <p:ext uri="{BB962C8B-B14F-4D97-AF65-F5344CB8AC3E}">
        <p14:creationId xmlns:p14="http://schemas.microsoft.com/office/powerpoint/2010/main" val="3958284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Verbal cues – not only WHAT is being said but HOW it is being said</a:t>
            </a:r>
          </a:p>
          <a:p>
            <a:r>
              <a:rPr lang="en-AU" dirty="0"/>
              <a:t>These are usually a hint to emotional or psychological concerns.</a:t>
            </a:r>
          </a:p>
        </p:txBody>
      </p:sp>
      <p:sp>
        <p:nvSpPr>
          <p:cNvPr id="4" name="Slide Number Placeholder 3"/>
          <p:cNvSpPr>
            <a:spLocks noGrp="1"/>
          </p:cNvSpPr>
          <p:nvPr>
            <p:ph type="sldNum" sz="quarter" idx="5"/>
          </p:nvPr>
        </p:nvSpPr>
        <p:spPr/>
        <p:txBody>
          <a:bodyPr/>
          <a:lstStyle/>
          <a:p>
            <a:fld id="{A918FA35-D06D-EC46-B49A-8A87F31F7D8D}" type="slidenum">
              <a:rPr lang="en-US" smtClean="0"/>
              <a:t>9</a:t>
            </a:fld>
            <a:endParaRPr lang="en-US"/>
          </a:p>
        </p:txBody>
      </p:sp>
    </p:spTree>
    <p:extLst>
      <p:ext uri="{BB962C8B-B14F-4D97-AF65-F5344CB8AC3E}">
        <p14:creationId xmlns:p14="http://schemas.microsoft.com/office/powerpoint/2010/main" val="2405637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6/18/2021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6/18/2021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6/18/2021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6/18/2021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6/18/2021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6/18/2021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6/18/2021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6/18/2021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nection.png">
            <a:extLst>
              <a:ext uri="{FF2B5EF4-FFF2-40B4-BE49-F238E27FC236}">
                <a16:creationId xmlns:a16="http://schemas.microsoft.com/office/drawing/2014/main" id="{E505347A-2666-494C-934B-121F5A9724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040" y="1770397"/>
            <a:ext cx="7666149" cy="3557093"/>
          </a:xfrm>
          <a:prstGeom prst="rect">
            <a:avLst/>
          </a:prstGeom>
        </p:spPr>
      </p:pic>
      <p:sp>
        <p:nvSpPr>
          <p:cNvPr id="2" name="Title 1"/>
          <p:cNvSpPr>
            <a:spLocks noGrp="1"/>
          </p:cNvSpPr>
          <p:nvPr>
            <p:ph type="ctrTitle"/>
          </p:nvPr>
        </p:nvSpPr>
        <p:spPr>
          <a:xfrm>
            <a:off x="741789" y="231957"/>
            <a:ext cx="7772400" cy="1470025"/>
          </a:xfrm>
        </p:spPr>
        <p:txBody>
          <a:bodyPr/>
          <a:lstStyle/>
          <a:p>
            <a:r>
              <a:rPr lang="en-US" dirty="0"/>
              <a:t>Communication skills in Palliative Care (or any situation)</a:t>
            </a:r>
          </a:p>
        </p:txBody>
      </p:sp>
      <p:sp>
        <p:nvSpPr>
          <p:cNvPr id="3" name="Subtitle 2"/>
          <p:cNvSpPr>
            <a:spLocks noGrp="1"/>
          </p:cNvSpPr>
          <p:nvPr>
            <p:ph type="subTitle" idx="1"/>
          </p:nvPr>
        </p:nvSpPr>
        <p:spPr/>
        <p:txBody>
          <a:bodyPr>
            <a:normAutofit/>
          </a:bodyPr>
          <a:lstStyle/>
          <a:p>
            <a:r>
              <a:rPr lang="en-US" sz="2000" dirty="0" err="1"/>
              <a:t>Dr</a:t>
            </a:r>
            <a:r>
              <a:rPr lang="en-US" sz="2000" dirty="0"/>
              <a:t> Robyn Thomas</a:t>
            </a:r>
          </a:p>
          <a:p>
            <a:r>
              <a:rPr lang="en-US" sz="2000" dirty="0"/>
              <a:t>PHT webinar series</a:t>
            </a:r>
          </a:p>
        </p:txBody>
      </p:sp>
    </p:spTree>
    <p:extLst>
      <p:ext uri="{BB962C8B-B14F-4D97-AF65-F5344CB8AC3E}">
        <p14:creationId xmlns:p14="http://schemas.microsoft.com/office/powerpoint/2010/main" val="1442818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E3363-5021-43A6-BB1D-A00567D9EAD6}"/>
              </a:ext>
            </a:extLst>
          </p:cNvPr>
          <p:cNvSpPr>
            <a:spLocks noGrp="1"/>
          </p:cNvSpPr>
          <p:nvPr>
            <p:ph type="title"/>
          </p:nvPr>
        </p:nvSpPr>
        <p:spPr>
          <a:xfrm>
            <a:off x="505678" y="1543051"/>
            <a:ext cx="2743200" cy="2165684"/>
          </a:xfrm>
        </p:spPr>
        <p:txBody>
          <a:bodyPr vert="horz" lIns="68580" tIns="34290" rIns="68580" bIns="34290" rtlCol="0" anchor="b">
            <a:normAutofit/>
          </a:bodyPr>
          <a:lstStyle/>
          <a:p>
            <a:pPr algn="ctr"/>
            <a:r>
              <a:rPr lang="en-US" sz="3600" dirty="0">
                <a:solidFill>
                  <a:srgbClr val="FFFFFF"/>
                </a:solidFill>
              </a:rPr>
              <a:t>Life threatening events</a:t>
            </a:r>
          </a:p>
        </p:txBody>
      </p:sp>
      <p:pic>
        <p:nvPicPr>
          <p:cNvPr id="4" name="Content Placeholder 3">
            <a:extLst>
              <a:ext uri="{FF2B5EF4-FFF2-40B4-BE49-F238E27FC236}">
                <a16:creationId xmlns:a16="http://schemas.microsoft.com/office/drawing/2014/main" id="{2011A0CF-B468-4D1D-B335-E06DF615CE56}"/>
              </a:ext>
            </a:extLst>
          </p:cNvPr>
          <p:cNvPicPr>
            <a:picLocks noGrp="1" noChangeAspect="1"/>
          </p:cNvPicPr>
          <p:nvPr>
            <p:ph idx="1"/>
          </p:nvPr>
        </p:nvPicPr>
        <p:blipFill>
          <a:blip r:embed="rId3"/>
          <a:stretch>
            <a:fillRect/>
          </a:stretch>
        </p:blipFill>
        <p:spPr>
          <a:xfrm>
            <a:off x="3890457" y="1585815"/>
            <a:ext cx="4915159" cy="3686370"/>
          </a:xfrm>
          <a:prstGeom prst="rect">
            <a:avLst/>
          </a:prstGeom>
        </p:spPr>
      </p:pic>
    </p:spTree>
    <p:extLst>
      <p:ext uri="{BB962C8B-B14F-4D97-AF65-F5344CB8AC3E}">
        <p14:creationId xmlns:p14="http://schemas.microsoft.com/office/powerpoint/2010/main" val="2531296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4A48-1D0C-42F8-B888-82D8D43CADE3}"/>
              </a:ext>
            </a:extLst>
          </p:cNvPr>
          <p:cNvSpPr>
            <a:spLocks noGrp="1"/>
          </p:cNvSpPr>
          <p:nvPr>
            <p:ph type="title"/>
          </p:nvPr>
        </p:nvSpPr>
        <p:spPr>
          <a:xfrm>
            <a:off x="517553" y="1543051"/>
            <a:ext cx="3116296" cy="2165684"/>
          </a:xfrm>
        </p:spPr>
        <p:txBody>
          <a:bodyPr vert="horz" lIns="68580" tIns="34290" rIns="68580" bIns="34290" rtlCol="0" anchor="b">
            <a:normAutofit/>
          </a:bodyPr>
          <a:lstStyle/>
          <a:p>
            <a:pPr algn="ctr"/>
            <a:r>
              <a:rPr lang="en-US" sz="3600" dirty="0">
                <a:solidFill>
                  <a:srgbClr val="FFFFFF"/>
                </a:solidFill>
              </a:rPr>
              <a:t>Circular conversations</a:t>
            </a:r>
          </a:p>
        </p:txBody>
      </p:sp>
      <p:pic>
        <p:nvPicPr>
          <p:cNvPr id="4" name="Content Placeholder 3">
            <a:extLst>
              <a:ext uri="{FF2B5EF4-FFF2-40B4-BE49-F238E27FC236}">
                <a16:creationId xmlns:a16="http://schemas.microsoft.com/office/drawing/2014/main" id="{F537BB94-6F9C-4DDF-9376-48839151972D}"/>
              </a:ext>
            </a:extLst>
          </p:cNvPr>
          <p:cNvPicPr>
            <a:picLocks noGrp="1" noChangeAspect="1"/>
          </p:cNvPicPr>
          <p:nvPr>
            <p:ph idx="1"/>
          </p:nvPr>
        </p:nvPicPr>
        <p:blipFill>
          <a:blip r:embed="rId3"/>
          <a:stretch>
            <a:fillRect/>
          </a:stretch>
        </p:blipFill>
        <p:spPr>
          <a:xfrm>
            <a:off x="3890457" y="1874581"/>
            <a:ext cx="4915159" cy="3108839"/>
          </a:xfrm>
          <a:prstGeom prst="rect">
            <a:avLst/>
          </a:prstGeom>
        </p:spPr>
      </p:pic>
    </p:spTree>
    <p:extLst>
      <p:ext uri="{BB962C8B-B14F-4D97-AF65-F5344CB8AC3E}">
        <p14:creationId xmlns:p14="http://schemas.microsoft.com/office/powerpoint/2010/main" val="1207319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B86DE-FC47-4118-8CFE-0C40FB436E7D}"/>
              </a:ext>
            </a:extLst>
          </p:cNvPr>
          <p:cNvSpPr>
            <a:spLocks noGrp="1"/>
          </p:cNvSpPr>
          <p:nvPr>
            <p:ph type="title"/>
          </p:nvPr>
        </p:nvSpPr>
        <p:spPr>
          <a:xfrm>
            <a:off x="505678" y="1543051"/>
            <a:ext cx="2743200" cy="2165684"/>
          </a:xfrm>
        </p:spPr>
        <p:txBody>
          <a:bodyPr vert="horz" lIns="68580" tIns="34290" rIns="68580" bIns="34290" rtlCol="0" anchor="b">
            <a:normAutofit/>
          </a:bodyPr>
          <a:lstStyle/>
          <a:p>
            <a:pPr algn="ctr"/>
            <a:r>
              <a:rPr lang="en-US" sz="3600" dirty="0">
                <a:solidFill>
                  <a:srgbClr val="FFFFFF"/>
                </a:solidFill>
              </a:rPr>
              <a:t>Future events</a:t>
            </a:r>
          </a:p>
        </p:txBody>
      </p:sp>
      <p:pic>
        <p:nvPicPr>
          <p:cNvPr id="5" name="Content Placeholder 4">
            <a:extLst>
              <a:ext uri="{FF2B5EF4-FFF2-40B4-BE49-F238E27FC236}">
                <a16:creationId xmlns:a16="http://schemas.microsoft.com/office/drawing/2014/main" id="{08A9BC7C-3490-4F88-86EC-714A02980795}"/>
              </a:ext>
            </a:extLst>
          </p:cNvPr>
          <p:cNvPicPr>
            <a:picLocks noGrp="1" noChangeAspect="1"/>
          </p:cNvPicPr>
          <p:nvPr>
            <p:ph idx="1"/>
          </p:nvPr>
        </p:nvPicPr>
        <p:blipFill>
          <a:blip r:embed="rId3"/>
          <a:stretch>
            <a:fillRect/>
          </a:stretch>
        </p:blipFill>
        <p:spPr>
          <a:xfrm>
            <a:off x="3865367" y="1680953"/>
            <a:ext cx="4915159" cy="3502050"/>
          </a:xfrm>
          <a:prstGeom prst="rect">
            <a:avLst/>
          </a:prstGeom>
        </p:spPr>
      </p:pic>
    </p:spTree>
    <p:extLst>
      <p:ext uri="{BB962C8B-B14F-4D97-AF65-F5344CB8AC3E}">
        <p14:creationId xmlns:p14="http://schemas.microsoft.com/office/powerpoint/2010/main" val="31141077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B86DE-FC47-4118-8CFE-0C40FB436E7D}"/>
              </a:ext>
            </a:extLst>
          </p:cNvPr>
          <p:cNvSpPr>
            <a:spLocks noGrp="1"/>
          </p:cNvSpPr>
          <p:nvPr>
            <p:ph type="title"/>
          </p:nvPr>
        </p:nvSpPr>
        <p:spPr>
          <a:xfrm>
            <a:off x="505678" y="1543051"/>
            <a:ext cx="2743200" cy="2165684"/>
          </a:xfrm>
        </p:spPr>
        <p:txBody>
          <a:bodyPr vert="horz" lIns="68580" tIns="34290" rIns="68580" bIns="34290" rtlCol="0" anchor="b">
            <a:normAutofit/>
          </a:bodyPr>
          <a:lstStyle/>
          <a:p>
            <a:pPr algn="ctr"/>
            <a:r>
              <a:rPr lang="en-US" sz="3600">
                <a:solidFill>
                  <a:srgbClr val="FFFFFF"/>
                </a:solidFill>
              </a:rPr>
              <a:t>a LOADED emphasis</a:t>
            </a:r>
          </a:p>
        </p:txBody>
      </p:sp>
      <p:pic>
        <p:nvPicPr>
          <p:cNvPr id="4" name="Content Placeholder 3">
            <a:extLst>
              <a:ext uri="{FF2B5EF4-FFF2-40B4-BE49-F238E27FC236}">
                <a16:creationId xmlns:a16="http://schemas.microsoft.com/office/drawing/2014/main" id="{DE82DC5A-2006-4880-ABED-BD7BB4A4CD8F}"/>
              </a:ext>
            </a:extLst>
          </p:cNvPr>
          <p:cNvPicPr>
            <a:picLocks noGrp="1" noChangeAspect="1"/>
          </p:cNvPicPr>
          <p:nvPr>
            <p:ph idx="1"/>
          </p:nvPr>
        </p:nvPicPr>
        <p:blipFill>
          <a:blip r:embed="rId3"/>
          <a:stretch>
            <a:fillRect/>
          </a:stretch>
        </p:blipFill>
        <p:spPr>
          <a:xfrm>
            <a:off x="3890457" y="1543051"/>
            <a:ext cx="4915159" cy="3784673"/>
          </a:xfrm>
          <a:prstGeom prst="rect">
            <a:avLst/>
          </a:prstGeom>
        </p:spPr>
      </p:pic>
    </p:spTree>
    <p:extLst>
      <p:ext uri="{BB962C8B-B14F-4D97-AF65-F5344CB8AC3E}">
        <p14:creationId xmlns:p14="http://schemas.microsoft.com/office/powerpoint/2010/main" val="944575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58634D-F750-467E-845E-50C91DD0C0A3}"/>
              </a:ext>
            </a:extLst>
          </p:cNvPr>
          <p:cNvPicPr>
            <a:picLocks noChangeAspect="1"/>
          </p:cNvPicPr>
          <p:nvPr/>
        </p:nvPicPr>
        <p:blipFill>
          <a:blip r:embed="rId3"/>
          <a:stretch>
            <a:fillRect/>
          </a:stretch>
        </p:blipFill>
        <p:spPr>
          <a:xfrm>
            <a:off x="4629150" y="0"/>
            <a:ext cx="4514850" cy="6724650"/>
          </a:xfrm>
          <a:prstGeom prst="rect">
            <a:avLst/>
          </a:prstGeom>
        </p:spPr>
      </p:pic>
      <p:sp>
        <p:nvSpPr>
          <p:cNvPr id="2" name="Title 1">
            <a:extLst>
              <a:ext uri="{FF2B5EF4-FFF2-40B4-BE49-F238E27FC236}">
                <a16:creationId xmlns:a16="http://schemas.microsoft.com/office/drawing/2014/main" id="{4848A83B-7D9E-422D-A701-974906689397}"/>
              </a:ext>
            </a:extLst>
          </p:cNvPr>
          <p:cNvSpPr>
            <a:spLocks noGrp="1"/>
          </p:cNvSpPr>
          <p:nvPr>
            <p:ph type="title"/>
          </p:nvPr>
        </p:nvSpPr>
        <p:spPr>
          <a:xfrm>
            <a:off x="361522" y="233247"/>
            <a:ext cx="4267628" cy="994172"/>
          </a:xfrm>
        </p:spPr>
        <p:txBody>
          <a:bodyPr vert="horz" lIns="68580" tIns="34290" rIns="68580" bIns="34290" rtlCol="0" anchor="ctr">
            <a:normAutofit/>
          </a:bodyPr>
          <a:lstStyle/>
          <a:p>
            <a:r>
              <a:rPr lang="en-US" sz="2700" dirty="0"/>
              <a:t>Why should </a:t>
            </a:r>
            <a:r>
              <a:rPr lang="en-US" sz="2700" b="1" i="1" dirty="0"/>
              <a:t>we</a:t>
            </a:r>
            <a:r>
              <a:rPr lang="en-US" sz="2700" dirty="0"/>
              <a:t> notice cues?</a:t>
            </a:r>
          </a:p>
        </p:txBody>
      </p:sp>
      <p:sp>
        <p:nvSpPr>
          <p:cNvPr id="18" name="Content Placeholder 17">
            <a:extLst>
              <a:ext uri="{FF2B5EF4-FFF2-40B4-BE49-F238E27FC236}">
                <a16:creationId xmlns:a16="http://schemas.microsoft.com/office/drawing/2014/main" id="{8C919EAB-EAE7-4A67-B2C7-EC802422D495}"/>
              </a:ext>
            </a:extLst>
          </p:cNvPr>
          <p:cNvSpPr>
            <a:spLocks noGrp="1"/>
          </p:cNvSpPr>
          <p:nvPr>
            <p:ph sz="half" idx="1"/>
          </p:nvPr>
        </p:nvSpPr>
        <p:spPr>
          <a:xfrm>
            <a:off x="276718" y="1677588"/>
            <a:ext cx="8522898" cy="4450079"/>
          </a:xfrm>
        </p:spPr>
        <p:txBody>
          <a:bodyPr vert="horz" lIns="68580" tIns="34290" rIns="68580" bIns="34290" rtlCol="0" anchor="t">
            <a:normAutofit/>
          </a:bodyPr>
          <a:lstStyle/>
          <a:p>
            <a:r>
              <a:rPr lang="en-US" b="1" dirty="0"/>
              <a:t>The consultation takes a shorter time</a:t>
            </a:r>
          </a:p>
          <a:p>
            <a:r>
              <a:rPr lang="en-US" b="1" dirty="0"/>
              <a:t>The patient  feels listened to</a:t>
            </a:r>
          </a:p>
          <a:p>
            <a:r>
              <a:rPr lang="en-US" b="1" dirty="0"/>
              <a:t>We understand what matters </a:t>
            </a:r>
          </a:p>
          <a:p>
            <a:r>
              <a:rPr lang="en-US" b="1" dirty="0"/>
              <a:t>Decisions tailored to patient goals</a:t>
            </a:r>
          </a:p>
          <a:p>
            <a:r>
              <a:rPr lang="en-US" b="1" dirty="0"/>
              <a:t>Less complaints</a:t>
            </a:r>
          </a:p>
          <a:p>
            <a:endParaRPr lang="en-US" b="1" dirty="0"/>
          </a:p>
          <a:p>
            <a:r>
              <a:rPr lang="en-US" b="1" dirty="0"/>
              <a:t>AND We have more job satisfaction</a:t>
            </a:r>
          </a:p>
          <a:p>
            <a:endParaRPr lang="en-US" sz="1350" dirty="0"/>
          </a:p>
          <a:p>
            <a:pPr marL="342900" lvl="1" indent="0">
              <a:buNone/>
            </a:pPr>
            <a:endParaRPr lang="en-US" sz="1350" dirty="0"/>
          </a:p>
          <a:p>
            <a:endParaRPr lang="en-US" sz="1350" dirty="0"/>
          </a:p>
        </p:txBody>
      </p:sp>
    </p:spTree>
    <p:extLst>
      <p:ext uri="{BB962C8B-B14F-4D97-AF65-F5344CB8AC3E}">
        <p14:creationId xmlns:p14="http://schemas.microsoft.com/office/powerpoint/2010/main" val="73193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D319F-22DB-4BE3-B19E-B9699A23A7EC}"/>
              </a:ext>
            </a:extLst>
          </p:cNvPr>
          <p:cNvSpPr>
            <a:spLocks noGrp="1"/>
          </p:cNvSpPr>
          <p:nvPr>
            <p:ph type="title"/>
          </p:nvPr>
        </p:nvSpPr>
        <p:spPr>
          <a:xfrm>
            <a:off x="457200" y="274638"/>
            <a:ext cx="8229600" cy="1143000"/>
          </a:xfrm>
        </p:spPr>
        <p:txBody>
          <a:bodyPr anchor="ctr">
            <a:normAutofit/>
          </a:bodyPr>
          <a:lstStyle/>
          <a:p>
            <a:r>
              <a:rPr lang="en-AU" dirty="0"/>
              <a:t># 2. Ask Tell Ask</a:t>
            </a:r>
          </a:p>
        </p:txBody>
      </p:sp>
      <p:pic>
        <p:nvPicPr>
          <p:cNvPr id="4" name="Content Placeholder 3" descr="A red pin on a map&#10;&#10;Description automatically generated">
            <a:extLst>
              <a:ext uri="{FF2B5EF4-FFF2-40B4-BE49-F238E27FC236}">
                <a16:creationId xmlns:a16="http://schemas.microsoft.com/office/drawing/2014/main" id="{B6B69401-EB99-4111-BFB4-5FD37DDE4135}"/>
              </a:ext>
            </a:extLst>
          </p:cNvPr>
          <p:cNvPicPr>
            <a:picLocks noGrp="1" noChangeAspect="1"/>
          </p:cNvPicPr>
          <p:nvPr>
            <p:ph idx="1"/>
          </p:nvPr>
        </p:nvPicPr>
        <p:blipFill>
          <a:blip r:embed="rId3"/>
          <a:stretch>
            <a:fillRect/>
          </a:stretch>
        </p:blipFill>
        <p:spPr>
          <a:xfrm>
            <a:off x="1169022" y="1600200"/>
            <a:ext cx="6805956" cy="4525963"/>
          </a:xfrm>
          <a:prstGeom prst="rect">
            <a:avLst/>
          </a:prstGeom>
          <a:noFill/>
        </p:spPr>
      </p:pic>
    </p:spTree>
    <p:extLst>
      <p:ext uri="{BB962C8B-B14F-4D97-AF65-F5344CB8AC3E}">
        <p14:creationId xmlns:p14="http://schemas.microsoft.com/office/powerpoint/2010/main" val="4765376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A52BA-E779-439F-8D2C-8ECB51275F07}"/>
              </a:ext>
            </a:extLst>
          </p:cNvPr>
          <p:cNvSpPr>
            <a:spLocks noGrp="1"/>
          </p:cNvSpPr>
          <p:nvPr>
            <p:ph type="title"/>
          </p:nvPr>
        </p:nvSpPr>
        <p:spPr/>
        <p:txBody>
          <a:bodyPr/>
          <a:lstStyle/>
          <a:p>
            <a:r>
              <a:rPr lang="en-AU" dirty="0"/>
              <a:t>Ask Tell Ask</a:t>
            </a:r>
          </a:p>
        </p:txBody>
      </p:sp>
      <p:sp>
        <p:nvSpPr>
          <p:cNvPr id="5" name="Content Placeholder 4">
            <a:extLst>
              <a:ext uri="{FF2B5EF4-FFF2-40B4-BE49-F238E27FC236}">
                <a16:creationId xmlns:a16="http://schemas.microsoft.com/office/drawing/2014/main" id="{8FED68E8-9695-41CD-A94F-53B832DF0EB2}"/>
              </a:ext>
            </a:extLst>
          </p:cNvPr>
          <p:cNvSpPr>
            <a:spLocks noGrp="1"/>
          </p:cNvSpPr>
          <p:nvPr>
            <p:ph idx="1"/>
          </p:nvPr>
        </p:nvSpPr>
        <p:spPr/>
        <p:txBody>
          <a:bodyPr/>
          <a:lstStyle/>
          <a:p>
            <a:r>
              <a:rPr lang="en-AU" dirty="0"/>
              <a:t>Build on what the person already knows</a:t>
            </a:r>
          </a:p>
          <a:p>
            <a:endParaRPr lang="en-AU" dirty="0"/>
          </a:p>
          <a:p>
            <a:r>
              <a:rPr lang="en-AU" dirty="0"/>
              <a:t>ASK – check understanding / readiness / expectations</a:t>
            </a:r>
          </a:p>
          <a:p>
            <a:r>
              <a:rPr lang="en-AU" dirty="0"/>
              <a:t>TELL – share the information</a:t>
            </a:r>
          </a:p>
          <a:p>
            <a:r>
              <a:rPr lang="en-AU" dirty="0"/>
              <a:t>ASK – check understanding / reaction</a:t>
            </a:r>
          </a:p>
        </p:txBody>
      </p:sp>
    </p:spTree>
    <p:extLst>
      <p:ext uri="{BB962C8B-B14F-4D97-AF65-F5344CB8AC3E}">
        <p14:creationId xmlns:p14="http://schemas.microsoft.com/office/powerpoint/2010/main" val="4172861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40596DA-A8E6-4C3D-8EC9-A53C4DCDC70B}"/>
              </a:ext>
            </a:extLst>
          </p:cNvPr>
          <p:cNvPicPr>
            <a:picLocks noGrp="1" noChangeAspect="1"/>
          </p:cNvPicPr>
          <p:nvPr>
            <p:ph idx="1"/>
          </p:nvPr>
        </p:nvPicPr>
        <p:blipFill>
          <a:blip r:embed="rId3"/>
          <a:stretch>
            <a:fillRect/>
          </a:stretch>
        </p:blipFill>
        <p:spPr>
          <a:xfrm>
            <a:off x="249382" y="553853"/>
            <a:ext cx="8448415" cy="5632277"/>
          </a:xfrm>
          <a:prstGeom prst="rect">
            <a:avLst/>
          </a:prstGeom>
        </p:spPr>
      </p:pic>
      <p:sp>
        <p:nvSpPr>
          <p:cNvPr id="2" name="Speech Bubble: Oval 1">
            <a:extLst>
              <a:ext uri="{FF2B5EF4-FFF2-40B4-BE49-F238E27FC236}">
                <a16:creationId xmlns:a16="http://schemas.microsoft.com/office/drawing/2014/main" id="{6C9579F9-EB7E-4AFE-A7EA-B296EFDC3181}"/>
              </a:ext>
            </a:extLst>
          </p:cNvPr>
          <p:cNvSpPr/>
          <p:nvPr/>
        </p:nvSpPr>
        <p:spPr>
          <a:xfrm rot="663948" flipH="1" flipV="1">
            <a:off x="1233161" y="3636499"/>
            <a:ext cx="2365722" cy="2101494"/>
          </a:xfrm>
          <a:prstGeom prst="wedgeEllipseCallout">
            <a:avLst>
              <a:gd name="adj1" fmla="val -6279"/>
              <a:gd name="adj2" fmla="val 667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3" name="TextBox 2">
            <a:extLst>
              <a:ext uri="{FF2B5EF4-FFF2-40B4-BE49-F238E27FC236}">
                <a16:creationId xmlns:a16="http://schemas.microsoft.com/office/drawing/2014/main" id="{1CDA04ED-D21A-46F7-9DE5-E4EFC8BD4436}"/>
              </a:ext>
            </a:extLst>
          </p:cNvPr>
          <p:cNvSpPr txBox="1"/>
          <p:nvPr/>
        </p:nvSpPr>
        <p:spPr>
          <a:xfrm>
            <a:off x="1809815" y="3885655"/>
            <a:ext cx="1378670" cy="1323439"/>
          </a:xfrm>
          <a:prstGeom prst="rect">
            <a:avLst/>
          </a:prstGeom>
          <a:noFill/>
        </p:spPr>
        <p:txBody>
          <a:bodyPr wrap="square" rtlCol="0">
            <a:spAutoFit/>
          </a:bodyPr>
          <a:lstStyle/>
          <a:p>
            <a:r>
              <a:rPr lang="en-NZ" sz="2000" dirty="0"/>
              <a:t>Do you think I’m going to get better?</a:t>
            </a:r>
          </a:p>
        </p:txBody>
      </p:sp>
    </p:spTree>
    <p:extLst>
      <p:ext uri="{BB962C8B-B14F-4D97-AF65-F5344CB8AC3E}">
        <p14:creationId xmlns:p14="http://schemas.microsoft.com/office/powerpoint/2010/main" val="40292124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40596DA-A8E6-4C3D-8EC9-A53C4DCDC70B}"/>
              </a:ext>
            </a:extLst>
          </p:cNvPr>
          <p:cNvPicPr>
            <a:picLocks noGrp="1" noChangeAspect="1"/>
          </p:cNvPicPr>
          <p:nvPr>
            <p:ph idx="1"/>
          </p:nvPr>
        </p:nvPicPr>
        <p:blipFill>
          <a:blip r:embed="rId3"/>
          <a:stretch>
            <a:fillRect/>
          </a:stretch>
        </p:blipFill>
        <p:spPr>
          <a:xfrm>
            <a:off x="249382" y="553853"/>
            <a:ext cx="8448415" cy="5632277"/>
          </a:xfrm>
          <a:prstGeom prst="rect">
            <a:avLst/>
          </a:prstGeom>
        </p:spPr>
      </p:pic>
      <p:sp>
        <p:nvSpPr>
          <p:cNvPr id="2" name="Speech Bubble: Oval 1">
            <a:extLst>
              <a:ext uri="{FF2B5EF4-FFF2-40B4-BE49-F238E27FC236}">
                <a16:creationId xmlns:a16="http://schemas.microsoft.com/office/drawing/2014/main" id="{6C9579F9-EB7E-4AFE-A7EA-B296EFDC3181}"/>
              </a:ext>
            </a:extLst>
          </p:cNvPr>
          <p:cNvSpPr/>
          <p:nvPr/>
        </p:nvSpPr>
        <p:spPr>
          <a:xfrm rot="663948" flipH="1" flipV="1">
            <a:off x="1233161" y="3636499"/>
            <a:ext cx="2365722" cy="2101494"/>
          </a:xfrm>
          <a:prstGeom prst="wedgeEllipseCallout">
            <a:avLst>
              <a:gd name="adj1" fmla="val -6279"/>
              <a:gd name="adj2" fmla="val 667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3" name="TextBox 2">
            <a:extLst>
              <a:ext uri="{FF2B5EF4-FFF2-40B4-BE49-F238E27FC236}">
                <a16:creationId xmlns:a16="http://schemas.microsoft.com/office/drawing/2014/main" id="{1CDA04ED-D21A-46F7-9DE5-E4EFC8BD4436}"/>
              </a:ext>
            </a:extLst>
          </p:cNvPr>
          <p:cNvSpPr txBox="1"/>
          <p:nvPr/>
        </p:nvSpPr>
        <p:spPr>
          <a:xfrm>
            <a:off x="1809815" y="3885655"/>
            <a:ext cx="1378670" cy="1323439"/>
          </a:xfrm>
          <a:prstGeom prst="rect">
            <a:avLst/>
          </a:prstGeom>
          <a:noFill/>
        </p:spPr>
        <p:txBody>
          <a:bodyPr wrap="square" rtlCol="0">
            <a:spAutoFit/>
          </a:bodyPr>
          <a:lstStyle/>
          <a:p>
            <a:r>
              <a:rPr lang="en-NZ" sz="2000" dirty="0"/>
              <a:t>Do you think I’m going to get better?</a:t>
            </a:r>
          </a:p>
        </p:txBody>
      </p:sp>
      <p:sp>
        <p:nvSpPr>
          <p:cNvPr id="9" name="Thought Bubble: Cloud 8">
            <a:extLst>
              <a:ext uri="{FF2B5EF4-FFF2-40B4-BE49-F238E27FC236}">
                <a16:creationId xmlns:a16="http://schemas.microsoft.com/office/drawing/2014/main" id="{3F051F62-1DA4-4A68-A14C-4FF6B5C972D4}"/>
              </a:ext>
            </a:extLst>
          </p:cNvPr>
          <p:cNvSpPr/>
          <p:nvPr/>
        </p:nvSpPr>
        <p:spPr>
          <a:xfrm>
            <a:off x="7014031" y="671870"/>
            <a:ext cx="1595579" cy="1263808"/>
          </a:xfrm>
          <a:prstGeom prst="cloudCallout">
            <a:avLst>
              <a:gd name="adj1" fmla="val -75463"/>
              <a:gd name="adj2" fmla="val 46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265BFC15-8881-4A7A-8867-4044B6E880A0}"/>
              </a:ext>
            </a:extLst>
          </p:cNvPr>
          <p:cNvSpPr txBox="1"/>
          <p:nvPr/>
        </p:nvSpPr>
        <p:spPr>
          <a:xfrm>
            <a:off x="7306679" y="965391"/>
            <a:ext cx="1010281" cy="461665"/>
          </a:xfrm>
          <a:prstGeom prst="rect">
            <a:avLst/>
          </a:prstGeom>
          <a:noFill/>
        </p:spPr>
        <p:txBody>
          <a:bodyPr wrap="square" rtlCol="0">
            <a:spAutoFit/>
          </a:bodyPr>
          <a:lstStyle/>
          <a:p>
            <a:r>
              <a:rPr lang="en-NZ" sz="2400" dirty="0">
                <a:solidFill>
                  <a:schemeClr val="bg1"/>
                </a:solidFill>
              </a:rPr>
              <a:t>No…..</a:t>
            </a:r>
          </a:p>
        </p:txBody>
      </p:sp>
    </p:spTree>
    <p:extLst>
      <p:ext uri="{BB962C8B-B14F-4D97-AF65-F5344CB8AC3E}">
        <p14:creationId xmlns:p14="http://schemas.microsoft.com/office/powerpoint/2010/main" val="593706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40596DA-A8E6-4C3D-8EC9-A53C4DCDC70B}"/>
              </a:ext>
            </a:extLst>
          </p:cNvPr>
          <p:cNvPicPr>
            <a:picLocks noGrp="1" noChangeAspect="1"/>
          </p:cNvPicPr>
          <p:nvPr>
            <p:ph idx="1"/>
          </p:nvPr>
        </p:nvPicPr>
        <p:blipFill>
          <a:blip r:embed="rId3"/>
          <a:stretch>
            <a:fillRect/>
          </a:stretch>
        </p:blipFill>
        <p:spPr>
          <a:xfrm>
            <a:off x="249382" y="553853"/>
            <a:ext cx="8448415" cy="5632277"/>
          </a:xfrm>
          <a:prstGeom prst="rect">
            <a:avLst/>
          </a:prstGeom>
        </p:spPr>
      </p:pic>
      <p:sp>
        <p:nvSpPr>
          <p:cNvPr id="2" name="Speech Bubble: Oval 1">
            <a:extLst>
              <a:ext uri="{FF2B5EF4-FFF2-40B4-BE49-F238E27FC236}">
                <a16:creationId xmlns:a16="http://schemas.microsoft.com/office/drawing/2014/main" id="{6C9579F9-EB7E-4AFE-A7EA-B296EFDC3181}"/>
              </a:ext>
            </a:extLst>
          </p:cNvPr>
          <p:cNvSpPr/>
          <p:nvPr/>
        </p:nvSpPr>
        <p:spPr>
          <a:xfrm rot="663948" flipH="1" flipV="1">
            <a:off x="1233161" y="3636499"/>
            <a:ext cx="2365722" cy="2101494"/>
          </a:xfrm>
          <a:prstGeom prst="wedgeEllipseCallout">
            <a:avLst>
              <a:gd name="adj1" fmla="val -6279"/>
              <a:gd name="adj2" fmla="val 667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3" name="TextBox 2">
            <a:extLst>
              <a:ext uri="{FF2B5EF4-FFF2-40B4-BE49-F238E27FC236}">
                <a16:creationId xmlns:a16="http://schemas.microsoft.com/office/drawing/2014/main" id="{1CDA04ED-D21A-46F7-9DE5-E4EFC8BD4436}"/>
              </a:ext>
            </a:extLst>
          </p:cNvPr>
          <p:cNvSpPr txBox="1"/>
          <p:nvPr/>
        </p:nvSpPr>
        <p:spPr>
          <a:xfrm>
            <a:off x="1809815" y="3885655"/>
            <a:ext cx="1378670" cy="1323439"/>
          </a:xfrm>
          <a:prstGeom prst="rect">
            <a:avLst/>
          </a:prstGeom>
          <a:noFill/>
        </p:spPr>
        <p:txBody>
          <a:bodyPr wrap="square" rtlCol="0">
            <a:spAutoFit/>
          </a:bodyPr>
          <a:lstStyle/>
          <a:p>
            <a:r>
              <a:rPr lang="en-NZ" sz="2000" dirty="0"/>
              <a:t>Do you think I’m going to get better?</a:t>
            </a:r>
          </a:p>
        </p:txBody>
      </p:sp>
      <p:sp>
        <p:nvSpPr>
          <p:cNvPr id="10" name="Speech Bubble: Oval 9">
            <a:extLst>
              <a:ext uri="{FF2B5EF4-FFF2-40B4-BE49-F238E27FC236}">
                <a16:creationId xmlns:a16="http://schemas.microsoft.com/office/drawing/2014/main" id="{0807C500-5F28-43C0-B273-19BCFDA5720D}"/>
              </a:ext>
            </a:extLst>
          </p:cNvPr>
          <p:cNvSpPr/>
          <p:nvPr/>
        </p:nvSpPr>
        <p:spPr>
          <a:xfrm flipH="1" flipV="1">
            <a:off x="6461142" y="2577259"/>
            <a:ext cx="2236655" cy="1901287"/>
          </a:xfrm>
          <a:prstGeom prst="wedgeEllipseCallout">
            <a:avLst>
              <a:gd name="adj1" fmla="val 61994"/>
              <a:gd name="adj2" fmla="val 4726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11" name="TextBox 10">
            <a:extLst>
              <a:ext uri="{FF2B5EF4-FFF2-40B4-BE49-F238E27FC236}">
                <a16:creationId xmlns:a16="http://schemas.microsoft.com/office/drawing/2014/main" id="{265BFC15-8881-4A7A-8867-4044B6E880A0}"/>
              </a:ext>
            </a:extLst>
          </p:cNvPr>
          <p:cNvSpPr txBox="1"/>
          <p:nvPr/>
        </p:nvSpPr>
        <p:spPr>
          <a:xfrm>
            <a:off x="7074328" y="3069909"/>
            <a:ext cx="1010281" cy="400110"/>
          </a:xfrm>
          <a:prstGeom prst="rect">
            <a:avLst/>
          </a:prstGeom>
          <a:noFill/>
        </p:spPr>
        <p:txBody>
          <a:bodyPr wrap="square" rtlCol="0">
            <a:spAutoFit/>
          </a:bodyPr>
          <a:lstStyle/>
          <a:p>
            <a:r>
              <a:rPr lang="en-NZ" sz="2000" dirty="0"/>
              <a:t>No…..</a:t>
            </a:r>
          </a:p>
        </p:txBody>
      </p:sp>
      <p:sp>
        <p:nvSpPr>
          <p:cNvPr id="12" name="Multiplication Sign 11">
            <a:extLst>
              <a:ext uri="{FF2B5EF4-FFF2-40B4-BE49-F238E27FC236}">
                <a16:creationId xmlns:a16="http://schemas.microsoft.com/office/drawing/2014/main" id="{7DACA8BD-0524-4477-ADD2-546CD9D7DFCF}"/>
              </a:ext>
            </a:extLst>
          </p:cNvPr>
          <p:cNvSpPr/>
          <p:nvPr/>
        </p:nvSpPr>
        <p:spPr>
          <a:xfrm>
            <a:off x="7074328" y="3683479"/>
            <a:ext cx="724395" cy="40435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68102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4A9B1-B3C3-4017-9139-103EC87DB025}"/>
              </a:ext>
            </a:extLst>
          </p:cNvPr>
          <p:cNvSpPr>
            <a:spLocks noGrp="1"/>
          </p:cNvSpPr>
          <p:nvPr>
            <p:ph type="title"/>
          </p:nvPr>
        </p:nvSpPr>
        <p:spPr/>
        <p:txBody>
          <a:bodyPr/>
          <a:lstStyle/>
          <a:p>
            <a:r>
              <a:rPr lang="en-AU" dirty="0"/>
              <a:t>Overview</a:t>
            </a:r>
          </a:p>
        </p:txBody>
      </p:sp>
      <p:sp>
        <p:nvSpPr>
          <p:cNvPr id="3" name="Content Placeholder 2">
            <a:extLst>
              <a:ext uri="{FF2B5EF4-FFF2-40B4-BE49-F238E27FC236}">
                <a16:creationId xmlns:a16="http://schemas.microsoft.com/office/drawing/2014/main" id="{2592B7BC-A95E-4D71-B037-3802BF8C6ACE}"/>
              </a:ext>
            </a:extLst>
          </p:cNvPr>
          <p:cNvSpPr>
            <a:spLocks noGrp="1"/>
          </p:cNvSpPr>
          <p:nvPr>
            <p:ph idx="1"/>
          </p:nvPr>
        </p:nvSpPr>
        <p:spPr/>
        <p:txBody>
          <a:bodyPr/>
          <a:lstStyle/>
          <a:p>
            <a:r>
              <a:rPr lang="en-AU" dirty="0"/>
              <a:t>Fundamental skills</a:t>
            </a:r>
          </a:p>
          <a:p>
            <a:pPr marL="1828800" lvl="3" indent="-457200">
              <a:buFont typeface="+mj-lt"/>
              <a:buAutoNum type="arabicPeriod"/>
            </a:pPr>
            <a:r>
              <a:rPr lang="en-AU" sz="2800" dirty="0"/>
              <a:t>Notice cues</a:t>
            </a:r>
          </a:p>
          <a:p>
            <a:pPr marL="1828800" lvl="3" indent="-457200">
              <a:buFont typeface="+mj-lt"/>
              <a:buAutoNum type="arabicPeriod"/>
            </a:pPr>
            <a:r>
              <a:rPr lang="en-AU" sz="2800" dirty="0"/>
              <a:t>Ask Tell Ask</a:t>
            </a:r>
          </a:p>
          <a:p>
            <a:pPr marL="1828800" lvl="3" indent="-457200">
              <a:buFont typeface="+mj-lt"/>
              <a:buAutoNum type="arabicPeriod"/>
            </a:pPr>
            <a:r>
              <a:rPr lang="en-AU" sz="2800" dirty="0"/>
              <a:t>Tell Me More</a:t>
            </a:r>
          </a:p>
          <a:p>
            <a:r>
              <a:rPr lang="en-AU" dirty="0"/>
              <a:t>A framework – MVP</a:t>
            </a:r>
          </a:p>
          <a:p>
            <a:r>
              <a:rPr lang="en-AU" dirty="0"/>
              <a:t>Emotions</a:t>
            </a:r>
          </a:p>
          <a:p>
            <a:r>
              <a:rPr lang="en-AU" dirty="0"/>
              <a:t>Tips – small words, big impact</a:t>
            </a:r>
          </a:p>
        </p:txBody>
      </p:sp>
    </p:spTree>
    <p:extLst>
      <p:ext uri="{BB962C8B-B14F-4D97-AF65-F5344CB8AC3E}">
        <p14:creationId xmlns:p14="http://schemas.microsoft.com/office/powerpoint/2010/main" val="2674771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B395-4DC8-4778-BEC3-F024F21ED78C}"/>
              </a:ext>
            </a:extLst>
          </p:cNvPr>
          <p:cNvSpPr>
            <a:spLocks noGrp="1"/>
          </p:cNvSpPr>
          <p:nvPr>
            <p:ph type="title"/>
          </p:nvPr>
        </p:nvSpPr>
        <p:spPr>
          <a:xfrm>
            <a:off x="457200" y="4990605"/>
            <a:ext cx="8229600" cy="1143000"/>
          </a:xfrm>
        </p:spPr>
        <p:txBody>
          <a:bodyPr/>
          <a:lstStyle/>
          <a:p>
            <a:r>
              <a:rPr lang="en-AU" dirty="0"/>
              <a:t>Rewind + Replay</a:t>
            </a:r>
          </a:p>
        </p:txBody>
      </p:sp>
      <p:sp>
        <p:nvSpPr>
          <p:cNvPr id="5" name="Oval 4">
            <a:extLst>
              <a:ext uri="{FF2B5EF4-FFF2-40B4-BE49-F238E27FC236}">
                <a16:creationId xmlns:a16="http://schemas.microsoft.com/office/drawing/2014/main" id="{CA683F1E-ECD4-474A-8BF2-94B431E9C28F}"/>
              </a:ext>
            </a:extLst>
          </p:cNvPr>
          <p:cNvSpPr/>
          <p:nvPr/>
        </p:nvSpPr>
        <p:spPr>
          <a:xfrm>
            <a:off x="3004457" y="1033153"/>
            <a:ext cx="3443844" cy="3360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sosceles Triangle 5">
            <a:extLst>
              <a:ext uri="{FF2B5EF4-FFF2-40B4-BE49-F238E27FC236}">
                <a16:creationId xmlns:a16="http://schemas.microsoft.com/office/drawing/2014/main" id="{1B970F98-F415-493B-8F81-00357D1D5F42}"/>
              </a:ext>
            </a:extLst>
          </p:cNvPr>
          <p:cNvSpPr/>
          <p:nvPr/>
        </p:nvSpPr>
        <p:spPr>
          <a:xfrm rot="16200000">
            <a:off x="3301340" y="2158340"/>
            <a:ext cx="1413164" cy="1128156"/>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sosceles Triangle 6">
            <a:extLst>
              <a:ext uri="{FF2B5EF4-FFF2-40B4-BE49-F238E27FC236}">
                <a16:creationId xmlns:a16="http://schemas.microsoft.com/office/drawing/2014/main" id="{6845B1B3-F19B-4F1B-9AE3-5548F19F9FC0}"/>
              </a:ext>
            </a:extLst>
          </p:cNvPr>
          <p:cNvSpPr/>
          <p:nvPr/>
        </p:nvSpPr>
        <p:spPr>
          <a:xfrm rot="16200000">
            <a:off x="4429496" y="2158340"/>
            <a:ext cx="1413164" cy="1128156"/>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9734380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40596DA-A8E6-4C3D-8EC9-A53C4DCDC70B}"/>
              </a:ext>
            </a:extLst>
          </p:cNvPr>
          <p:cNvPicPr>
            <a:picLocks noGrp="1" noChangeAspect="1"/>
          </p:cNvPicPr>
          <p:nvPr>
            <p:ph idx="1"/>
          </p:nvPr>
        </p:nvPicPr>
        <p:blipFill>
          <a:blip r:embed="rId3"/>
          <a:stretch>
            <a:fillRect/>
          </a:stretch>
        </p:blipFill>
        <p:spPr>
          <a:xfrm>
            <a:off x="249382" y="553853"/>
            <a:ext cx="8448415" cy="5632277"/>
          </a:xfrm>
          <a:prstGeom prst="rect">
            <a:avLst/>
          </a:prstGeom>
        </p:spPr>
      </p:pic>
      <p:sp>
        <p:nvSpPr>
          <p:cNvPr id="2" name="Speech Bubble: Oval 1">
            <a:extLst>
              <a:ext uri="{FF2B5EF4-FFF2-40B4-BE49-F238E27FC236}">
                <a16:creationId xmlns:a16="http://schemas.microsoft.com/office/drawing/2014/main" id="{6C9579F9-EB7E-4AFE-A7EA-B296EFDC3181}"/>
              </a:ext>
            </a:extLst>
          </p:cNvPr>
          <p:cNvSpPr/>
          <p:nvPr/>
        </p:nvSpPr>
        <p:spPr>
          <a:xfrm rot="663948" flipH="1" flipV="1">
            <a:off x="1233161" y="3636499"/>
            <a:ext cx="2365722" cy="2101494"/>
          </a:xfrm>
          <a:prstGeom prst="wedgeEllipseCallout">
            <a:avLst>
              <a:gd name="adj1" fmla="val -6279"/>
              <a:gd name="adj2" fmla="val 667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3" name="TextBox 2">
            <a:extLst>
              <a:ext uri="{FF2B5EF4-FFF2-40B4-BE49-F238E27FC236}">
                <a16:creationId xmlns:a16="http://schemas.microsoft.com/office/drawing/2014/main" id="{1CDA04ED-D21A-46F7-9DE5-E4EFC8BD4436}"/>
              </a:ext>
            </a:extLst>
          </p:cNvPr>
          <p:cNvSpPr txBox="1"/>
          <p:nvPr/>
        </p:nvSpPr>
        <p:spPr>
          <a:xfrm>
            <a:off x="1809815" y="3885655"/>
            <a:ext cx="1378670" cy="1323439"/>
          </a:xfrm>
          <a:prstGeom prst="rect">
            <a:avLst/>
          </a:prstGeom>
          <a:noFill/>
        </p:spPr>
        <p:txBody>
          <a:bodyPr wrap="square" rtlCol="0">
            <a:spAutoFit/>
          </a:bodyPr>
          <a:lstStyle/>
          <a:p>
            <a:r>
              <a:rPr lang="en-NZ" sz="2000" dirty="0"/>
              <a:t>Do you think I’m going to get better?</a:t>
            </a:r>
          </a:p>
        </p:txBody>
      </p:sp>
    </p:spTree>
    <p:extLst>
      <p:ext uri="{BB962C8B-B14F-4D97-AF65-F5344CB8AC3E}">
        <p14:creationId xmlns:p14="http://schemas.microsoft.com/office/powerpoint/2010/main" val="2127295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40596DA-A8E6-4C3D-8EC9-A53C4DCDC70B}"/>
              </a:ext>
            </a:extLst>
          </p:cNvPr>
          <p:cNvPicPr>
            <a:picLocks noGrp="1" noChangeAspect="1"/>
          </p:cNvPicPr>
          <p:nvPr>
            <p:ph idx="1"/>
          </p:nvPr>
        </p:nvPicPr>
        <p:blipFill>
          <a:blip r:embed="rId3"/>
          <a:stretch>
            <a:fillRect/>
          </a:stretch>
        </p:blipFill>
        <p:spPr>
          <a:xfrm>
            <a:off x="249382" y="553853"/>
            <a:ext cx="8448415" cy="5632277"/>
          </a:xfrm>
          <a:prstGeom prst="rect">
            <a:avLst/>
          </a:prstGeom>
        </p:spPr>
      </p:pic>
      <p:sp>
        <p:nvSpPr>
          <p:cNvPr id="2" name="Speech Bubble: Oval 1">
            <a:extLst>
              <a:ext uri="{FF2B5EF4-FFF2-40B4-BE49-F238E27FC236}">
                <a16:creationId xmlns:a16="http://schemas.microsoft.com/office/drawing/2014/main" id="{6C9579F9-EB7E-4AFE-A7EA-B296EFDC3181}"/>
              </a:ext>
            </a:extLst>
          </p:cNvPr>
          <p:cNvSpPr/>
          <p:nvPr/>
        </p:nvSpPr>
        <p:spPr>
          <a:xfrm rot="663948" flipH="1" flipV="1">
            <a:off x="1233161" y="3636499"/>
            <a:ext cx="2365722" cy="2101494"/>
          </a:xfrm>
          <a:prstGeom prst="wedgeEllipseCallout">
            <a:avLst>
              <a:gd name="adj1" fmla="val -6279"/>
              <a:gd name="adj2" fmla="val 667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3" name="TextBox 2">
            <a:extLst>
              <a:ext uri="{FF2B5EF4-FFF2-40B4-BE49-F238E27FC236}">
                <a16:creationId xmlns:a16="http://schemas.microsoft.com/office/drawing/2014/main" id="{1CDA04ED-D21A-46F7-9DE5-E4EFC8BD4436}"/>
              </a:ext>
            </a:extLst>
          </p:cNvPr>
          <p:cNvSpPr txBox="1"/>
          <p:nvPr/>
        </p:nvSpPr>
        <p:spPr>
          <a:xfrm>
            <a:off x="1809815" y="3885655"/>
            <a:ext cx="1378670" cy="1323439"/>
          </a:xfrm>
          <a:prstGeom prst="rect">
            <a:avLst/>
          </a:prstGeom>
          <a:noFill/>
        </p:spPr>
        <p:txBody>
          <a:bodyPr wrap="square" rtlCol="0">
            <a:spAutoFit/>
          </a:bodyPr>
          <a:lstStyle/>
          <a:p>
            <a:r>
              <a:rPr lang="en-NZ" sz="2000" dirty="0"/>
              <a:t>Do you think I’m going to get better?</a:t>
            </a:r>
          </a:p>
        </p:txBody>
      </p:sp>
      <p:sp>
        <p:nvSpPr>
          <p:cNvPr id="10" name="Speech Bubble: Oval 9">
            <a:extLst>
              <a:ext uri="{FF2B5EF4-FFF2-40B4-BE49-F238E27FC236}">
                <a16:creationId xmlns:a16="http://schemas.microsoft.com/office/drawing/2014/main" id="{0807C500-5F28-43C0-B273-19BCFDA5720D}"/>
              </a:ext>
            </a:extLst>
          </p:cNvPr>
          <p:cNvSpPr/>
          <p:nvPr/>
        </p:nvSpPr>
        <p:spPr>
          <a:xfrm flipH="1" flipV="1">
            <a:off x="6461142" y="2577259"/>
            <a:ext cx="2236655" cy="1901287"/>
          </a:xfrm>
          <a:prstGeom prst="wedgeEllipseCallout">
            <a:avLst>
              <a:gd name="adj1" fmla="val 61994"/>
              <a:gd name="adj2" fmla="val 4726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11" name="TextBox 10">
            <a:extLst>
              <a:ext uri="{FF2B5EF4-FFF2-40B4-BE49-F238E27FC236}">
                <a16:creationId xmlns:a16="http://schemas.microsoft.com/office/drawing/2014/main" id="{265BFC15-8881-4A7A-8867-4044B6E880A0}"/>
              </a:ext>
            </a:extLst>
          </p:cNvPr>
          <p:cNvSpPr txBox="1"/>
          <p:nvPr/>
        </p:nvSpPr>
        <p:spPr>
          <a:xfrm>
            <a:off x="6669324" y="2975593"/>
            <a:ext cx="1820290" cy="707886"/>
          </a:xfrm>
          <a:prstGeom prst="rect">
            <a:avLst/>
          </a:prstGeom>
          <a:noFill/>
        </p:spPr>
        <p:txBody>
          <a:bodyPr wrap="square" rtlCol="0">
            <a:spAutoFit/>
          </a:bodyPr>
          <a:lstStyle/>
          <a:p>
            <a:r>
              <a:rPr lang="en-NZ" sz="2000" dirty="0"/>
              <a:t>I am sure you will…..</a:t>
            </a:r>
          </a:p>
        </p:txBody>
      </p:sp>
      <p:sp>
        <p:nvSpPr>
          <p:cNvPr id="12" name="Multiplication Sign 11">
            <a:extLst>
              <a:ext uri="{FF2B5EF4-FFF2-40B4-BE49-F238E27FC236}">
                <a16:creationId xmlns:a16="http://schemas.microsoft.com/office/drawing/2014/main" id="{7DACA8BD-0524-4477-ADD2-546CD9D7DFCF}"/>
              </a:ext>
            </a:extLst>
          </p:cNvPr>
          <p:cNvSpPr/>
          <p:nvPr/>
        </p:nvSpPr>
        <p:spPr>
          <a:xfrm>
            <a:off x="7074328" y="3683479"/>
            <a:ext cx="724395" cy="40435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997806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B395-4DC8-4778-BEC3-F024F21ED78C}"/>
              </a:ext>
            </a:extLst>
          </p:cNvPr>
          <p:cNvSpPr>
            <a:spLocks noGrp="1"/>
          </p:cNvSpPr>
          <p:nvPr>
            <p:ph type="title"/>
          </p:nvPr>
        </p:nvSpPr>
        <p:spPr>
          <a:xfrm>
            <a:off x="457200" y="4990605"/>
            <a:ext cx="8229600" cy="1143000"/>
          </a:xfrm>
        </p:spPr>
        <p:txBody>
          <a:bodyPr/>
          <a:lstStyle/>
          <a:p>
            <a:r>
              <a:rPr lang="en-AU" dirty="0"/>
              <a:t>Rewind + Replay</a:t>
            </a:r>
          </a:p>
        </p:txBody>
      </p:sp>
      <p:sp>
        <p:nvSpPr>
          <p:cNvPr id="5" name="Oval 4">
            <a:extLst>
              <a:ext uri="{FF2B5EF4-FFF2-40B4-BE49-F238E27FC236}">
                <a16:creationId xmlns:a16="http://schemas.microsoft.com/office/drawing/2014/main" id="{CA683F1E-ECD4-474A-8BF2-94B431E9C28F}"/>
              </a:ext>
            </a:extLst>
          </p:cNvPr>
          <p:cNvSpPr/>
          <p:nvPr/>
        </p:nvSpPr>
        <p:spPr>
          <a:xfrm>
            <a:off x="3004457" y="1033153"/>
            <a:ext cx="3443844" cy="3360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sosceles Triangle 5">
            <a:extLst>
              <a:ext uri="{FF2B5EF4-FFF2-40B4-BE49-F238E27FC236}">
                <a16:creationId xmlns:a16="http://schemas.microsoft.com/office/drawing/2014/main" id="{1B970F98-F415-493B-8F81-00357D1D5F42}"/>
              </a:ext>
            </a:extLst>
          </p:cNvPr>
          <p:cNvSpPr/>
          <p:nvPr/>
        </p:nvSpPr>
        <p:spPr>
          <a:xfrm rot="16200000">
            <a:off x="3301340" y="2158340"/>
            <a:ext cx="1413164" cy="1128156"/>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sosceles Triangle 6">
            <a:extLst>
              <a:ext uri="{FF2B5EF4-FFF2-40B4-BE49-F238E27FC236}">
                <a16:creationId xmlns:a16="http://schemas.microsoft.com/office/drawing/2014/main" id="{6845B1B3-F19B-4F1B-9AE3-5548F19F9FC0}"/>
              </a:ext>
            </a:extLst>
          </p:cNvPr>
          <p:cNvSpPr/>
          <p:nvPr/>
        </p:nvSpPr>
        <p:spPr>
          <a:xfrm rot="16200000">
            <a:off x="4429496" y="2158340"/>
            <a:ext cx="1413164" cy="1128156"/>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820405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40596DA-A8E6-4C3D-8EC9-A53C4DCDC70B}"/>
              </a:ext>
            </a:extLst>
          </p:cNvPr>
          <p:cNvPicPr>
            <a:picLocks noGrp="1" noChangeAspect="1"/>
          </p:cNvPicPr>
          <p:nvPr>
            <p:ph idx="1"/>
          </p:nvPr>
        </p:nvPicPr>
        <p:blipFill>
          <a:blip r:embed="rId3"/>
          <a:stretch>
            <a:fillRect/>
          </a:stretch>
        </p:blipFill>
        <p:spPr>
          <a:xfrm>
            <a:off x="249382" y="553853"/>
            <a:ext cx="8448415" cy="5632277"/>
          </a:xfrm>
          <a:prstGeom prst="rect">
            <a:avLst/>
          </a:prstGeom>
        </p:spPr>
      </p:pic>
      <p:sp>
        <p:nvSpPr>
          <p:cNvPr id="2" name="Speech Bubble: Oval 1">
            <a:extLst>
              <a:ext uri="{FF2B5EF4-FFF2-40B4-BE49-F238E27FC236}">
                <a16:creationId xmlns:a16="http://schemas.microsoft.com/office/drawing/2014/main" id="{6C9579F9-EB7E-4AFE-A7EA-B296EFDC3181}"/>
              </a:ext>
            </a:extLst>
          </p:cNvPr>
          <p:cNvSpPr/>
          <p:nvPr/>
        </p:nvSpPr>
        <p:spPr>
          <a:xfrm rot="663948" flipH="1" flipV="1">
            <a:off x="1233161" y="3636499"/>
            <a:ext cx="2365722" cy="2101494"/>
          </a:xfrm>
          <a:prstGeom prst="wedgeEllipseCallout">
            <a:avLst>
              <a:gd name="adj1" fmla="val -6279"/>
              <a:gd name="adj2" fmla="val 667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3" name="TextBox 2">
            <a:extLst>
              <a:ext uri="{FF2B5EF4-FFF2-40B4-BE49-F238E27FC236}">
                <a16:creationId xmlns:a16="http://schemas.microsoft.com/office/drawing/2014/main" id="{1CDA04ED-D21A-46F7-9DE5-E4EFC8BD4436}"/>
              </a:ext>
            </a:extLst>
          </p:cNvPr>
          <p:cNvSpPr txBox="1"/>
          <p:nvPr/>
        </p:nvSpPr>
        <p:spPr>
          <a:xfrm>
            <a:off x="1809815" y="3885655"/>
            <a:ext cx="1378670" cy="1323439"/>
          </a:xfrm>
          <a:prstGeom prst="rect">
            <a:avLst/>
          </a:prstGeom>
          <a:noFill/>
        </p:spPr>
        <p:txBody>
          <a:bodyPr wrap="square" rtlCol="0">
            <a:spAutoFit/>
          </a:bodyPr>
          <a:lstStyle/>
          <a:p>
            <a:r>
              <a:rPr lang="en-NZ" sz="2000" dirty="0"/>
              <a:t>Do you think I’m going to get better?</a:t>
            </a:r>
          </a:p>
        </p:txBody>
      </p:sp>
    </p:spTree>
    <p:extLst>
      <p:ext uri="{BB962C8B-B14F-4D97-AF65-F5344CB8AC3E}">
        <p14:creationId xmlns:p14="http://schemas.microsoft.com/office/powerpoint/2010/main" val="10115059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40596DA-A8E6-4C3D-8EC9-A53C4DCDC70B}"/>
              </a:ext>
            </a:extLst>
          </p:cNvPr>
          <p:cNvPicPr>
            <a:picLocks noGrp="1" noChangeAspect="1"/>
          </p:cNvPicPr>
          <p:nvPr>
            <p:ph idx="1"/>
          </p:nvPr>
        </p:nvPicPr>
        <p:blipFill>
          <a:blip r:embed="rId3"/>
          <a:stretch>
            <a:fillRect/>
          </a:stretch>
        </p:blipFill>
        <p:spPr>
          <a:xfrm>
            <a:off x="249382" y="553853"/>
            <a:ext cx="8448415" cy="5632277"/>
          </a:xfrm>
          <a:prstGeom prst="rect">
            <a:avLst/>
          </a:prstGeom>
        </p:spPr>
      </p:pic>
      <p:sp>
        <p:nvSpPr>
          <p:cNvPr id="2" name="Speech Bubble: Oval 1">
            <a:extLst>
              <a:ext uri="{FF2B5EF4-FFF2-40B4-BE49-F238E27FC236}">
                <a16:creationId xmlns:a16="http://schemas.microsoft.com/office/drawing/2014/main" id="{6C9579F9-EB7E-4AFE-A7EA-B296EFDC3181}"/>
              </a:ext>
            </a:extLst>
          </p:cNvPr>
          <p:cNvSpPr/>
          <p:nvPr/>
        </p:nvSpPr>
        <p:spPr>
          <a:xfrm rot="663948" flipH="1" flipV="1">
            <a:off x="1233161" y="3636499"/>
            <a:ext cx="2365722" cy="2101494"/>
          </a:xfrm>
          <a:prstGeom prst="wedgeEllipseCallout">
            <a:avLst>
              <a:gd name="adj1" fmla="val -6279"/>
              <a:gd name="adj2" fmla="val 667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3" name="TextBox 2">
            <a:extLst>
              <a:ext uri="{FF2B5EF4-FFF2-40B4-BE49-F238E27FC236}">
                <a16:creationId xmlns:a16="http://schemas.microsoft.com/office/drawing/2014/main" id="{1CDA04ED-D21A-46F7-9DE5-E4EFC8BD4436}"/>
              </a:ext>
            </a:extLst>
          </p:cNvPr>
          <p:cNvSpPr txBox="1"/>
          <p:nvPr/>
        </p:nvSpPr>
        <p:spPr>
          <a:xfrm>
            <a:off x="1809815" y="3885655"/>
            <a:ext cx="1378670" cy="1323439"/>
          </a:xfrm>
          <a:prstGeom prst="rect">
            <a:avLst/>
          </a:prstGeom>
          <a:noFill/>
        </p:spPr>
        <p:txBody>
          <a:bodyPr wrap="square" rtlCol="0">
            <a:spAutoFit/>
          </a:bodyPr>
          <a:lstStyle/>
          <a:p>
            <a:r>
              <a:rPr lang="en-NZ" sz="2000" dirty="0"/>
              <a:t>Do you think I’m going to get better?</a:t>
            </a:r>
          </a:p>
        </p:txBody>
      </p:sp>
      <p:sp>
        <p:nvSpPr>
          <p:cNvPr id="10" name="Speech Bubble: Oval 9">
            <a:extLst>
              <a:ext uri="{FF2B5EF4-FFF2-40B4-BE49-F238E27FC236}">
                <a16:creationId xmlns:a16="http://schemas.microsoft.com/office/drawing/2014/main" id="{0807C500-5F28-43C0-B273-19BCFDA5720D}"/>
              </a:ext>
            </a:extLst>
          </p:cNvPr>
          <p:cNvSpPr/>
          <p:nvPr/>
        </p:nvSpPr>
        <p:spPr>
          <a:xfrm flipH="1" flipV="1">
            <a:off x="6461142" y="2577259"/>
            <a:ext cx="2236655" cy="1901287"/>
          </a:xfrm>
          <a:prstGeom prst="wedgeEllipseCallout">
            <a:avLst>
              <a:gd name="adj1" fmla="val 61994"/>
              <a:gd name="adj2" fmla="val 4726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11" name="TextBox 10">
            <a:extLst>
              <a:ext uri="{FF2B5EF4-FFF2-40B4-BE49-F238E27FC236}">
                <a16:creationId xmlns:a16="http://schemas.microsoft.com/office/drawing/2014/main" id="{265BFC15-8881-4A7A-8867-4044B6E880A0}"/>
              </a:ext>
            </a:extLst>
          </p:cNvPr>
          <p:cNvSpPr txBox="1"/>
          <p:nvPr/>
        </p:nvSpPr>
        <p:spPr>
          <a:xfrm>
            <a:off x="6669324" y="2975593"/>
            <a:ext cx="1820290" cy="707886"/>
          </a:xfrm>
          <a:prstGeom prst="rect">
            <a:avLst/>
          </a:prstGeom>
          <a:noFill/>
        </p:spPr>
        <p:txBody>
          <a:bodyPr wrap="square" rtlCol="0">
            <a:spAutoFit/>
          </a:bodyPr>
          <a:lstStyle/>
          <a:p>
            <a:r>
              <a:rPr lang="en-NZ" sz="2000" dirty="0"/>
              <a:t>What do you think?</a:t>
            </a:r>
          </a:p>
        </p:txBody>
      </p:sp>
      <p:grpSp>
        <p:nvGrpSpPr>
          <p:cNvPr id="9" name="Group 8">
            <a:extLst>
              <a:ext uri="{FF2B5EF4-FFF2-40B4-BE49-F238E27FC236}">
                <a16:creationId xmlns:a16="http://schemas.microsoft.com/office/drawing/2014/main" id="{256680A3-BE58-453A-B72D-D6130B8DCAEC}"/>
              </a:ext>
            </a:extLst>
          </p:cNvPr>
          <p:cNvGrpSpPr/>
          <p:nvPr/>
        </p:nvGrpSpPr>
        <p:grpSpPr>
          <a:xfrm>
            <a:off x="7533982" y="3490877"/>
            <a:ext cx="396466" cy="697596"/>
            <a:chOff x="3525266" y="1893602"/>
            <a:chExt cx="1797202" cy="3162238"/>
          </a:xfrm>
        </p:grpSpPr>
        <p:sp>
          <p:nvSpPr>
            <p:cNvPr id="13" name="Rectangle 12">
              <a:extLst>
                <a:ext uri="{FF2B5EF4-FFF2-40B4-BE49-F238E27FC236}">
                  <a16:creationId xmlns:a16="http://schemas.microsoft.com/office/drawing/2014/main" id="{555A4F5A-F1D1-4A1B-A131-AEA180C1D944}"/>
                </a:ext>
              </a:extLst>
            </p:cNvPr>
            <p:cNvSpPr/>
            <p:nvPr/>
          </p:nvSpPr>
          <p:spPr>
            <a:xfrm rot="2738093">
              <a:off x="3100954" y="3832023"/>
              <a:ext cx="1330037" cy="4814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B86C81DD-22A7-4E02-8BE7-3349BFD34856}"/>
                </a:ext>
              </a:extLst>
            </p:cNvPr>
            <p:cNvSpPr/>
            <p:nvPr/>
          </p:nvSpPr>
          <p:spPr>
            <a:xfrm rot="18889803">
              <a:off x="3482869" y="3216240"/>
              <a:ext cx="3162238" cy="5169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1777445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40596DA-A8E6-4C3D-8EC9-A53C4DCDC70B}"/>
              </a:ext>
            </a:extLst>
          </p:cNvPr>
          <p:cNvPicPr>
            <a:picLocks noGrp="1" noChangeAspect="1"/>
          </p:cNvPicPr>
          <p:nvPr>
            <p:ph idx="1"/>
          </p:nvPr>
        </p:nvPicPr>
        <p:blipFill>
          <a:blip r:embed="rId3"/>
          <a:stretch>
            <a:fillRect/>
          </a:stretch>
        </p:blipFill>
        <p:spPr>
          <a:xfrm>
            <a:off x="249382" y="553853"/>
            <a:ext cx="8448415" cy="5632277"/>
          </a:xfrm>
          <a:prstGeom prst="rect">
            <a:avLst/>
          </a:prstGeom>
        </p:spPr>
      </p:pic>
      <p:sp>
        <p:nvSpPr>
          <p:cNvPr id="2" name="Speech Bubble: Oval 1">
            <a:extLst>
              <a:ext uri="{FF2B5EF4-FFF2-40B4-BE49-F238E27FC236}">
                <a16:creationId xmlns:a16="http://schemas.microsoft.com/office/drawing/2014/main" id="{6C9579F9-EB7E-4AFE-A7EA-B296EFDC3181}"/>
              </a:ext>
            </a:extLst>
          </p:cNvPr>
          <p:cNvSpPr/>
          <p:nvPr/>
        </p:nvSpPr>
        <p:spPr>
          <a:xfrm rot="663948" flipH="1" flipV="1">
            <a:off x="1233161" y="3636499"/>
            <a:ext cx="2365722" cy="2101494"/>
          </a:xfrm>
          <a:prstGeom prst="wedgeEllipseCallout">
            <a:avLst>
              <a:gd name="adj1" fmla="val -6279"/>
              <a:gd name="adj2" fmla="val 667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6" name="TextBox 5">
            <a:extLst>
              <a:ext uri="{FF2B5EF4-FFF2-40B4-BE49-F238E27FC236}">
                <a16:creationId xmlns:a16="http://schemas.microsoft.com/office/drawing/2014/main" id="{36E879CC-8FCC-4FC1-B575-CF7640200328}"/>
              </a:ext>
            </a:extLst>
          </p:cNvPr>
          <p:cNvSpPr txBox="1"/>
          <p:nvPr/>
        </p:nvSpPr>
        <p:spPr>
          <a:xfrm>
            <a:off x="1769107" y="4025526"/>
            <a:ext cx="1293829" cy="1323439"/>
          </a:xfrm>
          <a:prstGeom prst="rect">
            <a:avLst/>
          </a:prstGeom>
          <a:noFill/>
        </p:spPr>
        <p:txBody>
          <a:bodyPr wrap="square" rtlCol="0">
            <a:spAutoFit/>
          </a:bodyPr>
          <a:lstStyle/>
          <a:p>
            <a:r>
              <a:rPr lang="en-NZ" sz="2000" dirty="0"/>
              <a:t>I think this might be as good as it gets…</a:t>
            </a:r>
          </a:p>
        </p:txBody>
      </p:sp>
    </p:spTree>
    <p:extLst>
      <p:ext uri="{BB962C8B-B14F-4D97-AF65-F5344CB8AC3E}">
        <p14:creationId xmlns:p14="http://schemas.microsoft.com/office/powerpoint/2010/main" val="2139645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540596DA-A8E6-4C3D-8EC9-A53C4DCDC70B}"/>
              </a:ext>
            </a:extLst>
          </p:cNvPr>
          <p:cNvPicPr>
            <a:picLocks noGrp="1" noChangeAspect="1"/>
          </p:cNvPicPr>
          <p:nvPr>
            <p:ph idx="1"/>
          </p:nvPr>
        </p:nvPicPr>
        <p:blipFill>
          <a:blip r:embed="rId3"/>
          <a:stretch>
            <a:fillRect/>
          </a:stretch>
        </p:blipFill>
        <p:spPr>
          <a:xfrm>
            <a:off x="249382" y="553853"/>
            <a:ext cx="8448415" cy="5632277"/>
          </a:xfrm>
          <a:prstGeom prst="rect">
            <a:avLst/>
          </a:prstGeom>
        </p:spPr>
      </p:pic>
      <p:sp>
        <p:nvSpPr>
          <p:cNvPr id="2" name="Speech Bubble: Oval 1">
            <a:extLst>
              <a:ext uri="{FF2B5EF4-FFF2-40B4-BE49-F238E27FC236}">
                <a16:creationId xmlns:a16="http://schemas.microsoft.com/office/drawing/2014/main" id="{6C9579F9-EB7E-4AFE-A7EA-B296EFDC3181}"/>
              </a:ext>
            </a:extLst>
          </p:cNvPr>
          <p:cNvSpPr/>
          <p:nvPr/>
        </p:nvSpPr>
        <p:spPr>
          <a:xfrm rot="663948" flipH="1" flipV="1">
            <a:off x="1233161" y="3636499"/>
            <a:ext cx="2365722" cy="2101494"/>
          </a:xfrm>
          <a:prstGeom prst="wedgeEllipseCallout">
            <a:avLst>
              <a:gd name="adj1" fmla="val -6279"/>
              <a:gd name="adj2" fmla="val 667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5" name="TextBox 4">
            <a:extLst>
              <a:ext uri="{FF2B5EF4-FFF2-40B4-BE49-F238E27FC236}">
                <a16:creationId xmlns:a16="http://schemas.microsoft.com/office/drawing/2014/main" id="{EF873B12-C3DE-4B92-9C81-66445C877AD8}"/>
              </a:ext>
            </a:extLst>
          </p:cNvPr>
          <p:cNvSpPr txBox="1"/>
          <p:nvPr/>
        </p:nvSpPr>
        <p:spPr>
          <a:xfrm>
            <a:off x="1769107" y="4179414"/>
            <a:ext cx="1293829" cy="1323439"/>
          </a:xfrm>
          <a:prstGeom prst="rect">
            <a:avLst/>
          </a:prstGeom>
          <a:noFill/>
        </p:spPr>
        <p:txBody>
          <a:bodyPr wrap="square" rtlCol="0">
            <a:spAutoFit/>
          </a:bodyPr>
          <a:lstStyle/>
          <a:p>
            <a:r>
              <a:rPr lang="en-NZ" sz="2000" dirty="0"/>
              <a:t>I think this might be as good as it gets…</a:t>
            </a:r>
          </a:p>
        </p:txBody>
      </p:sp>
      <p:sp>
        <p:nvSpPr>
          <p:cNvPr id="6" name="Speech Bubble: Oval 5">
            <a:extLst>
              <a:ext uri="{FF2B5EF4-FFF2-40B4-BE49-F238E27FC236}">
                <a16:creationId xmlns:a16="http://schemas.microsoft.com/office/drawing/2014/main" id="{84A206C4-8FAC-4FEC-A8DC-D2F0A019EBC3}"/>
              </a:ext>
            </a:extLst>
          </p:cNvPr>
          <p:cNvSpPr/>
          <p:nvPr/>
        </p:nvSpPr>
        <p:spPr>
          <a:xfrm flipH="1" flipV="1">
            <a:off x="6461142" y="2577259"/>
            <a:ext cx="2236655" cy="1901287"/>
          </a:xfrm>
          <a:prstGeom prst="wedgeEllipseCallout">
            <a:avLst>
              <a:gd name="adj1" fmla="val 61994"/>
              <a:gd name="adj2" fmla="val 4726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7" name="TextBox 6">
            <a:extLst>
              <a:ext uri="{FF2B5EF4-FFF2-40B4-BE49-F238E27FC236}">
                <a16:creationId xmlns:a16="http://schemas.microsoft.com/office/drawing/2014/main" id="{4D0E99F2-2270-414A-A3E1-9059718A333D}"/>
              </a:ext>
            </a:extLst>
          </p:cNvPr>
          <p:cNvSpPr txBox="1"/>
          <p:nvPr/>
        </p:nvSpPr>
        <p:spPr>
          <a:xfrm>
            <a:off x="6997733" y="2921169"/>
            <a:ext cx="1527143" cy="1015663"/>
          </a:xfrm>
          <a:prstGeom prst="rect">
            <a:avLst/>
          </a:prstGeom>
          <a:noFill/>
        </p:spPr>
        <p:txBody>
          <a:bodyPr wrap="square" rtlCol="0">
            <a:spAutoFit/>
          </a:bodyPr>
          <a:lstStyle/>
          <a:p>
            <a:r>
              <a:rPr lang="en-NZ" sz="2000" dirty="0"/>
              <a:t>I think you might be right….</a:t>
            </a:r>
          </a:p>
        </p:txBody>
      </p:sp>
    </p:spTree>
    <p:extLst>
      <p:ext uri="{BB962C8B-B14F-4D97-AF65-F5344CB8AC3E}">
        <p14:creationId xmlns:p14="http://schemas.microsoft.com/office/powerpoint/2010/main" val="20428454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EE994-5D99-4FE5-A616-BFECAAB1EF24}"/>
              </a:ext>
            </a:extLst>
          </p:cNvPr>
          <p:cNvSpPr>
            <a:spLocks noGrp="1"/>
          </p:cNvSpPr>
          <p:nvPr>
            <p:ph type="title"/>
          </p:nvPr>
        </p:nvSpPr>
        <p:spPr/>
        <p:txBody>
          <a:bodyPr vert="horz" lIns="68580" tIns="34290" rIns="68580" bIns="34290" rtlCol="0" anchor="ctr">
            <a:normAutofit/>
          </a:bodyPr>
          <a:lstStyle/>
          <a:p>
            <a:r>
              <a:rPr lang="en-US" dirty="0"/>
              <a:t>Ask Tell Ask</a:t>
            </a:r>
          </a:p>
        </p:txBody>
      </p:sp>
      <p:sp>
        <p:nvSpPr>
          <p:cNvPr id="3" name="Content Placeholder 2">
            <a:extLst>
              <a:ext uri="{FF2B5EF4-FFF2-40B4-BE49-F238E27FC236}">
                <a16:creationId xmlns:a16="http://schemas.microsoft.com/office/drawing/2014/main" id="{23028161-CE60-40EB-BF49-9004DD1B0AF1}"/>
              </a:ext>
            </a:extLst>
          </p:cNvPr>
          <p:cNvSpPr>
            <a:spLocks noGrp="1"/>
          </p:cNvSpPr>
          <p:nvPr>
            <p:ph sz="half" idx="1"/>
          </p:nvPr>
        </p:nvSpPr>
        <p:spPr/>
        <p:txBody>
          <a:bodyPr vert="horz" lIns="68580" tIns="34290" rIns="68580" bIns="34290" rtlCol="0">
            <a:normAutofit/>
          </a:bodyPr>
          <a:lstStyle/>
          <a:p>
            <a:r>
              <a:rPr lang="en-US" dirty="0"/>
              <a:t>Helps you to “tell” because you can build on what they already understand</a:t>
            </a:r>
          </a:p>
          <a:p>
            <a:r>
              <a:rPr lang="en-US" dirty="0"/>
              <a:t>They might be there already</a:t>
            </a:r>
          </a:p>
          <a:p>
            <a:r>
              <a:rPr lang="en-US" dirty="0"/>
              <a:t>They might be miles away</a:t>
            </a:r>
          </a:p>
        </p:txBody>
      </p:sp>
      <p:pic>
        <p:nvPicPr>
          <p:cNvPr id="5" name="Content Placeholder 4">
            <a:extLst>
              <a:ext uri="{FF2B5EF4-FFF2-40B4-BE49-F238E27FC236}">
                <a16:creationId xmlns:a16="http://schemas.microsoft.com/office/drawing/2014/main" id="{1831ECC4-BBE9-4891-8583-97D3ED4F436C}"/>
              </a:ext>
            </a:extLst>
          </p:cNvPr>
          <p:cNvPicPr>
            <a:picLocks noGrp="1" noChangeAspect="1"/>
          </p:cNvPicPr>
          <p:nvPr>
            <p:ph sz="half" idx="2"/>
          </p:nvPr>
        </p:nvPicPr>
        <p:blipFill rotWithShape="1">
          <a:blip r:embed="rId3"/>
          <a:stretch/>
        </p:blipFill>
        <p:spPr>
          <a:xfrm>
            <a:off x="4762500" y="2596356"/>
            <a:ext cx="3810000" cy="2533650"/>
          </a:xfrm>
          <a:prstGeom prst="rect">
            <a:avLst/>
          </a:prstGeom>
          <a:noFill/>
        </p:spPr>
      </p:pic>
    </p:spTree>
    <p:extLst>
      <p:ext uri="{BB962C8B-B14F-4D97-AF65-F5344CB8AC3E}">
        <p14:creationId xmlns:p14="http://schemas.microsoft.com/office/powerpoint/2010/main" val="2292876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293E5-1AEB-4F43-84FB-18D8A3BE5E86}"/>
              </a:ext>
            </a:extLst>
          </p:cNvPr>
          <p:cNvSpPr>
            <a:spLocks noGrp="1"/>
          </p:cNvSpPr>
          <p:nvPr>
            <p:ph type="title"/>
          </p:nvPr>
        </p:nvSpPr>
        <p:spPr/>
        <p:txBody>
          <a:bodyPr anchor="ctr">
            <a:normAutofit/>
          </a:bodyPr>
          <a:lstStyle/>
          <a:p>
            <a:r>
              <a:rPr lang="en-AU" dirty="0"/>
              <a:t> # 3. Tell Me More</a:t>
            </a:r>
          </a:p>
        </p:txBody>
      </p:sp>
      <p:sp>
        <p:nvSpPr>
          <p:cNvPr id="5" name="Content Placeholder 4">
            <a:extLst>
              <a:ext uri="{FF2B5EF4-FFF2-40B4-BE49-F238E27FC236}">
                <a16:creationId xmlns:a16="http://schemas.microsoft.com/office/drawing/2014/main" id="{350A3C57-2581-4385-8DE3-0715279FF233}"/>
              </a:ext>
            </a:extLst>
          </p:cNvPr>
          <p:cNvSpPr>
            <a:spLocks noGrp="1"/>
          </p:cNvSpPr>
          <p:nvPr>
            <p:ph sz="half" idx="2"/>
          </p:nvPr>
        </p:nvSpPr>
        <p:spPr/>
        <p:txBody>
          <a:bodyPr>
            <a:normAutofit/>
          </a:bodyPr>
          <a:lstStyle/>
          <a:p>
            <a:pPr marL="0" indent="0">
              <a:buNone/>
            </a:pPr>
            <a:endParaRPr lang="en-AU" sz="2200" dirty="0"/>
          </a:p>
          <a:p>
            <a:pPr marL="0" indent="0">
              <a:buNone/>
            </a:pPr>
            <a:r>
              <a:rPr lang="en-AU" sz="2200" dirty="0"/>
              <a:t>Do you understand what they mean?</a:t>
            </a:r>
          </a:p>
          <a:p>
            <a:pPr marL="0" indent="0">
              <a:buNone/>
            </a:pPr>
            <a:endParaRPr lang="en-AU" sz="2200" dirty="0"/>
          </a:p>
          <a:p>
            <a:pPr marL="0" indent="0">
              <a:buNone/>
            </a:pPr>
            <a:r>
              <a:rPr lang="en-AU" sz="2200" dirty="0"/>
              <a:t>Are you stuck?</a:t>
            </a:r>
          </a:p>
          <a:p>
            <a:pPr marL="0" indent="0">
              <a:buNone/>
            </a:pPr>
            <a:endParaRPr lang="en-AU" sz="2200" dirty="0"/>
          </a:p>
          <a:p>
            <a:pPr marL="0" indent="0">
              <a:buNone/>
            </a:pPr>
            <a:r>
              <a:rPr lang="en-AU" sz="2200" dirty="0"/>
              <a:t>Want to follow a cue?</a:t>
            </a:r>
          </a:p>
          <a:p>
            <a:pPr marL="0" indent="0">
              <a:buNone/>
            </a:pPr>
            <a:endParaRPr lang="en-AU" sz="2200" dirty="0"/>
          </a:p>
          <a:p>
            <a:pPr marL="0" indent="0" algn="ctr">
              <a:buNone/>
            </a:pPr>
            <a:r>
              <a:rPr lang="en-AU" sz="2200" dirty="0"/>
              <a:t>Use” </a:t>
            </a:r>
            <a:r>
              <a:rPr lang="en-AU" sz="2200" i="1" dirty="0"/>
              <a:t>Tell Me More”</a:t>
            </a:r>
          </a:p>
        </p:txBody>
      </p:sp>
      <p:pic>
        <p:nvPicPr>
          <p:cNvPr id="6" name="Picture 5" descr="A close-up of hands holding a puzzle piece&#10;&#10;Description automatically generated with low confidence">
            <a:extLst>
              <a:ext uri="{FF2B5EF4-FFF2-40B4-BE49-F238E27FC236}">
                <a16:creationId xmlns:a16="http://schemas.microsoft.com/office/drawing/2014/main" id="{70EEE456-CC12-4EC4-AF63-DB3BFFC1853D}"/>
              </a:ext>
            </a:extLst>
          </p:cNvPr>
          <p:cNvPicPr>
            <a:picLocks noChangeAspect="1"/>
          </p:cNvPicPr>
          <p:nvPr/>
        </p:nvPicPr>
        <p:blipFill rotWithShape="1">
          <a:blip r:embed="rId3"/>
          <a:srcRect t="5489" r="1" b="172"/>
          <a:stretch/>
        </p:blipFill>
        <p:spPr>
          <a:xfrm>
            <a:off x="4645025" y="2174875"/>
            <a:ext cx="4041775" cy="3951288"/>
          </a:xfrm>
          <a:prstGeom prst="rect">
            <a:avLst/>
          </a:prstGeom>
          <a:noFill/>
        </p:spPr>
      </p:pic>
    </p:spTree>
    <p:extLst>
      <p:ext uri="{BB962C8B-B14F-4D97-AF65-F5344CB8AC3E}">
        <p14:creationId xmlns:p14="http://schemas.microsoft.com/office/powerpoint/2010/main" val="317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C6A39-4E7B-4636-BC37-BB0C385F305F}"/>
              </a:ext>
            </a:extLst>
          </p:cNvPr>
          <p:cNvSpPr>
            <a:spLocks noGrp="1"/>
          </p:cNvSpPr>
          <p:nvPr>
            <p:ph type="title"/>
          </p:nvPr>
        </p:nvSpPr>
        <p:spPr/>
        <p:txBody>
          <a:bodyPr/>
          <a:lstStyle/>
          <a:p>
            <a:r>
              <a:rPr lang="en-AU" dirty="0"/>
              <a:t> # 1. Notice Cues</a:t>
            </a:r>
          </a:p>
        </p:txBody>
      </p:sp>
      <p:sp>
        <p:nvSpPr>
          <p:cNvPr id="3" name="Text Placeholder 2">
            <a:extLst>
              <a:ext uri="{FF2B5EF4-FFF2-40B4-BE49-F238E27FC236}">
                <a16:creationId xmlns:a16="http://schemas.microsoft.com/office/drawing/2014/main" id="{28A435D7-2B30-4754-A58E-26001C66291A}"/>
              </a:ext>
            </a:extLst>
          </p:cNvPr>
          <p:cNvSpPr>
            <a:spLocks noGrp="1"/>
          </p:cNvSpPr>
          <p:nvPr>
            <p:ph type="body" idx="1"/>
          </p:nvPr>
        </p:nvSpPr>
        <p:spPr/>
        <p:txBody>
          <a:bodyPr/>
          <a:lstStyle/>
          <a:p>
            <a:endParaRPr lang="en-AU"/>
          </a:p>
        </p:txBody>
      </p:sp>
      <p:sp>
        <p:nvSpPr>
          <p:cNvPr id="4" name="Content Placeholder 3">
            <a:extLst>
              <a:ext uri="{FF2B5EF4-FFF2-40B4-BE49-F238E27FC236}">
                <a16:creationId xmlns:a16="http://schemas.microsoft.com/office/drawing/2014/main" id="{FA9140FF-6360-4DD3-AE40-C849B90896AD}"/>
              </a:ext>
            </a:extLst>
          </p:cNvPr>
          <p:cNvSpPr>
            <a:spLocks noGrp="1"/>
          </p:cNvSpPr>
          <p:nvPr>
            <p:ph sz="half" idx="2"/>
          </p:nvPr>
        </p:nvSpPr>
        <p:spPr/>
        <p:txBody>
          <a:bodyPr/>
          <a:lstStyle/>
          <a:p>
            <a:endParaRPr lang="en-AU"/>
          </a:p>
        </p:txBody>
      </p:sp>
      <p:sp>
        <p:nvSpPr>
          <p:cNvPr id="5" name="Text Placeholder 4">
            <a:extLst>
              <a:ext uri="{FF2B5EF4-FFF2-40B4-BE49-F238E27FC236}">
                <a16:creationId xmlns:a16="http://schemas.microsoft.com/office/drawing/2014/main" id="{9C787C67-9F23-4FD4-92F7-CEC6F56D4510}"/>
              </a:ext>
            </a:extLst>
          </p:cNvPr>
          <p:cNvSpPr>
            <a:spLocks noGrp="1"/>
          </p:cNvSpPr>
          <p:nvPr>
            <p:ph type="body" sz="quarter" idx="3"/>
          </p:nvPr>
        </p:nvSpPr>
        <p:spPr/>
        <p:txBody>
          <a:bodyPr/>
          <a:lstStyle/>
          <a:p>
            <a:endParaRPr lang="en-AU"/>
          </a:p>
        </p:txBody>
      </p:sp>
      <p:sp>
        <p:nvSpPr>
          <p:cNvPr id="6" name="Content Placeholder 5">
            <a:extLst>
              <a:ext uri="{FF2B5EF4-FFF2-40B4-BE49-F238E27FC236}">
                <a16:creationId xmlns:a16="http://schemas.microsoft.com/office/drawing/2014/main" id="{03A37B6B-5E79-42FD-8125-640BC5304262}"/>
              </a:ext>
            </a:extLst>
          </p:cNvPr>
          <p:cNvSpPr>
            <a:spLocks noGrp="1"/>
          </p:cNvSpPr>
          <p:nvPr>
            <p:ph sz="quarter" idx="4"/>
          </p:nvPr>
        </p:nvSpPr>
        <p:spPr/>
        <p:txBody>
          <a:bodyPr/>
          <a:lstStyle/>
          <a:p>
            <a:endParaRPr lang="en-AU"/>
          </a:p>
        </p:txBody>
      </p:sp>
    </p:spTree>
    <p:extLst>
      <p:ext uri="{BB962C8B-B14F-4D97-AF65-F5344CB8AC3E}">
        <p14:creationId xmlns:p14="http://schemas.microsoft.com/office/powerpoint/2010/main" val="34267463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erson sitting in a chair&#10;&#10;Description automatically generated with medium confidence">
            <a:extLst>
              <a:ext uri="{FF2B5EF4-FFF2-40B4-BE49-F238E27FC236}">
                <a16:creationId xmlns:a16="http://schemas.microsoft.com/office/drawing/2014/main" id="{3BD219CE-02FE-4871-B26F-1FE5FBDAB3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201" y="559206"/>
            <a:ext cx="8329597" cy="5253964"/>
          </a:xfrm>
        </p:spPr>
      </p:pic>
      <p:sp>
        <p:nvSpPr>
          <p:cNvPr id="5" name="Speech Bubble: Oval 4">
            <a:extLst>
              <a:ext uri="{FF2B5EF4-FFF2-40B4-BE49-F238E27FC236}">
                <a16:creationId xmlns:a16="http://schemas.microsoft.com/office/drawing/2014/main" id="{D6FAE726-1373-40E7-8A24-6D2FB2B93E7E}"/>
              </a:ext>
            </a:extLst>
          </p:cNvPr>
          <p:cNvSpPr/>
          <p:nvPr/>
        </p:nvSpPr>
        <p:spPr>
          <a:xfrm rot="1151966" flipH="1">
            <a:off x="3424372" y="728707"/>
            <a:ext cx="2395251" cy="2046925"/>
          </a:xfrm>
          <a:prstGeom prst="wedgeEllipseCallout">
            <a:avLst>
              <a:gd name="adj1" fmla="val 59213"/>
              <a:gd name="adj2" fmla="val 383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6" name="TextBox 5">
            <a:extLst>
              <a:ext uri="{FF2B5EF4-FFF2-40B4-BE49-F238E27FC236}">
                <a16:creationId xmlns:a16="http://schemas.microsoft.com/office/drawing/2014/main" id="{9D6AC68A-254A-4F88-A1FF-824506FB2CBC}"/>
              </a:ext>
            </a:extLst>
          </p:cNvPr>
          <p:cNvSpPr txBox="1"/>
          <p:nvPr/>
        </p:nvSpPr>
        <p:spPr>
          <a:xfrm>
            <a:off x="3787740" y="961189"/>
            <a:ext cx="1668513" cy="1323439"/>
          </a:xfrm>
          <a:prstGeom prst="rect">
            <a:avLst/>
          </a:prstGeom>
          <a:noFill/>
        </p:spPr>
        <p:txBody>
          <a:bodyPr wrap="square" rtlCol="0">
            <a:spAutoFit/>
          </a:bodyPr>
          <a:lstStyle/>
          <a:p>
            <a:r>
              <a:rPr lang="en-NZ" sz="2000" dirty="0"/>
              <a:t>I’m worried about going back to the hospital</a:t>
            </a:r>
          </a:p>
        </p:txBody>
      </p:sp>
    </p:spTree>
    <p:extLst>
      <p:ext uri="{BB962C8B-B14F-4D97-AF65-F5344CB8AC3E}">
        <p14:creationId xmlns:p14="http://schemas.microsoft.com/office/powerpoint/2010/main" val="36460162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erson sitting in a chair&#10;&#10;Description automatically generated with medium confidence">
            <a:extLst>
              <a:ext uri="{FF2B5EF4-FFF2-40B4-BE49-F238E27FC236}">
                <a16:creationId xmlns:a16="http://schemas.microsoft.com/office/drawing/2014/main" id="{3BD219CE-02FE-4871-B26F-1FE5FBDAB3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201" y="559206"/>
            <a:ext cx="8329597" cy="5253964"/>
          </a:xfrm>
        </p:spPr>
      </p:pic>
      <p:sp>
        <p:nvSpPr>
          <p:cNvPr id="5" name="Speech Bubble: Oval 4">
            <a:extLst>
              <a:ext uri="{FF2B5EF4-FFF2-40B4-BE49-F238E27FC236}">
                <a16:creationId xmlns:a16="http://schemas.microsoft.com/office/drawing/2014/main" id="{D6FAE726-1373-40E7-8A24-6D2FB2B93E7E}"/>
              </a:ext>
            </a:extLst>
          </p:cNvPr>
          <p:cNvSpPr/>
          <p:nvPr/>
        </p:nvSpPr>
        <p:spPr>
          <a:xfrm rot="1151966" flipH="1">
            <a:off x="3424372" y="728707"/>
            <a:ext cx="2395251" cy="2046925"/>
          </a:xfrm>
          <a:prstGeom prst="wedgeEllipseCallout">
            <a:avLst>
              <a:gd name="adj1" fmla="val 59213"/>
              <a:gd name="adj2" fmla="val 383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6" name="TextBox 5">
            <a:extLst>
              <a:ext uri="{FF2B5EF4-FFF2-40B4-BE49-F238E27FC236}">
                <a16:creationId xmlns:a16="http://schemas.microsoft.com/office/drawing/2014/main" id="{9D6AC68A-254A-4F88-A1FF-824506FB2CBC}"/>
              </a:ext>
            </a:extLst>
          </p:cNvPr>
          <p:cNvSpPr txBox="1"/>
          <p:nvPr/>
        </p:nvSpPr>
        <p:spPr>
          <a:xfrm>
            <a:off x="3995422" y="1037795"/>
            <a:ext cx="1668513" cy="1323439"/>
          </a:xfrm>
          <a:prstGeom prst="rect">
            <a:avLst/>
          </a:prstGeom>
          <a:noFill/>
        </p:spPr>
        <p:txBody>
          <a:bodyPr wrap="square" rtlCol="0">
            <a:spAutoFit/>
          </a:bodyPr>
          <a:lstStyle/>
          <a:p>
            <a:r>
              <a:rPr lang="en-NZ" sz="2000" dirty="0"/>
              <a:t>I’m worried about going back to the hospital..</a:t>
            </a:r>
          </a:p>
        </p:txBody>
      </p:sp>
      <p:sp>
        <p:nvSpPr>
          <p:cNvPr id="7" name="Speech Bubble: Oval 6">
            <a:extLst>
              <a:ext uri="{FF2B5EF4-FFF2-40B4-BE49-F238E27FC236}">
                <a16:creationId xmlns:a16="http://schemas.microsoft.com/office/drawing/2014/main" id="{39DE211F-50F2-4BAF-AF87-E1EBA99ECE0F}"/>
              </a:ext>
            </a:extLst>
          </p:cNvPr>
          <p:cNvSpPr/>
          <p:nvPr/>
        </p:nvSpPr>
        <p:spPr>
          <a:xfrm rot="19420580">
            <a:off x="4752108" y="3621896"/>
            <a:ext cx="2416724" cy="2124647"/>
          </a:xfrm>
          <a:prstGeom prst="wedgeEllipseCallout">
            <a:avLst>
              <a:gd name="adj1" fmla="val 84070"/>
              <a:gd name="adj2" fmla="val 968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dirty="0"/>
          </a:p>
        </p:txBody>
      </p:sp>
      <p:sp>
        <p:nvSpPr>
          <p:cNvPr id="8" name="Multiplication Sign 7">
            <a:extLst>
              <a:ext uri="{FF2B5EF4-FFF2-40B4-BE49-F238E27FC236}">
                <a16:creationId xmlns:a16="http://schemas.microsoft.com/office/drawing/2014/main" id="{3F79E1BD-C259-4A9A-A73B-4A0FAC7B137F}"/>
              </a:ext>
            </a:extLst>
          </p:cNvPr>
          <p:cNvSpPr/>
          <p:nvPr/>
        </p:nvSpPr>
        <p:spPr>
          <a:xfrm>
            <a:off x="5598272" y="4879828"/>
            <a:ext cx="724395" cy="40435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1B8A1B8A-919D-4A16-9B9B-701B6B7EE61B}"/>
              </a:ext>
            </a:extLst>
          </p:cNvPr>
          <p:cNvSpPr txBox="1"/>
          <p:nvPr/>
        </p:nvSpPr>
        <p:spPr>
          <a:xfrm>
            <a:off x="5264351" y="3998947"/>
            <a:ext cx="1650466" cy="915635"/>
          </a:xfrm>
          <a:prstGeom prst="rect">
            <a:avLst/>
          </a:prstGeom>
          <a:noFill/>
        </p:spPr>
        <p:txBody>
          <a:bodyPr wrap="square" rtlCol="0">
            <a:spAutoFit/>
          </a:bodyPr>
          <a:lstStyle/>
          <a:p>
            <a:r>
              <a:rPr lang="en-NZ" sz="2000" dirty="0"/>
              <a:t>I’m sure you will be ok.</a:t>
            </a:r>
          </a:p>
          <a:p>
            <a:endParaRPr lang="en-NZ" sz="1350" dirty="0"/>
          </a:p>
        </p:txBody>
      </p:sp>
    </p:spTree>
    <p:extLst>
      <p:ext uri="{BB962C8B-B14F-4D97-AF65-F5344CB8AC3E}">
        <p14:creationId xmlns:p14="http://schemas.microsoft.com/office/powerpoint/2010/main" val="1687172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erson sitting in a chair&#10;&#10;Description automatically generated with medium confidence">
            <a:extLst>
              <a:ext uri="{FF2B5EF4-FFF2-40B4-BE49-F238E27FC236}">
                <a16:creationId xmlns:a16="http://schemas.microsoft.com/office/drawing/2014/main" id="{3BD219CE-02FE-4871-B26F-1FE5FBDAB3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201" y="559206"/>
            <a:ext cx="8329597" cy="5253964"/>
          </a:xfrm>
        </p:spPr>
      </p:pic>
      <p:sp>
        <p:nvSpPr>
          <p:cNvPr id="5" name="Speech Bubble: Oval 4">
            <a:extLst>
              <a:ext uri="{FF2B5EF4-FFF2-40B4-BE49-F238E27FC236}">
                <a16:creationId xmlns:a16="http://schemas.microsoft.com/office/drawing/2014/main" id="{D6FAE726-1373-40E7-8A24-6D2FB2B93E7E}"/>
              </a:ext>
            </a:extLst>
          </p:cNvPr>
          <p:cNvSpPr/>
          <p:nvPr/>
        </p:nvSpPr>
        <p:spPr>
          <a:xfrm rot="1151966" flipH="1">
            <a:off x="3424372" y="728707"/>
            <a:ext cx="2395251" cy="2046925"/>
          </a:xfrm>
          <a:prstGeom prst="wedgeEllipseCallout">
            <a:avLst>
              <a:gd name="adj1" fmla="val 59213"/>
              <a:gd name="adj2" fmla="val 383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6" name="TextBox 5">
            <a:extLst>
              <a:ext uri="{FF2B5EF4-FFF2-40B4-BE49-F238E27FC236}">
                <a16:creationId xmlns:a16="http://schemas.microsoft.com/office/drawing/2014/main" id="{9D6AC68A-254A-4F88-A1FF-824506FB2CBC}"/>
              </a:ext>
            </a:extLst>
          </p:cNvPr>
          <p:cNvSpPr txBox="1"/>
          <p:nvPr/>
        </p:nvSpPr>
        <p:spPr>
          <a:xfrm>
            <a:off x="4031643" y="1198696"/>
            <a:ext cx="1180707" cy="707886"/>
          </a:xfrm>
          <a:prstGeom prst="rect">
            <a:avLst/>
          </a:prstGeom>
          <a:noFill/>
        </p:spPr>
        <p:txBody>
          <a:bodyPr wrap="square" rtlCol="0">
            <a:spAutoFit/>
          </a:bodyPr>
          <a:lstStyle/>
          <a:p>
            <a:r>
              <a:rPr lang="en-NZ" sz="2000" dirty="0"/>
              <a:t>I suppose I will…</a:t>
            </a:r>
          </a:p>
        </p:txBody>
      </p:sp>
    </p:spTree>
    <p:extLst>
      <p:ext uri="{BB962C8B-B14F-4D97-AF65-F5344CB8AC3E}">
        <p14:creationId xmlns:p14="http://schemas.microsoft.com/office/powerpoint/2010/main" val="3113503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B395-4DC8-4778-BEC3-F024F21ED78C}"/>
              </a:ext>
            </a:extLst>
          </p:cNvPr>
          <p:cNvSpPr>
            <a:spLocks noGrp="1"/>
          </p:cNvSpPr>
          <p:nvPr>
            <p:ph type="title"/>
          </p:nvPr>
        </p:nvSpPr>
        <p:spPr>
          <a:xfrm>
            <a:off x="457200" y="4990605"/>
            <a:ext cx="8229600" cy="1143000"/>
          </a:xfrm>
        </p:spPr>
        <p:txBody>
          <a:bodyPr/>
          <a:lstStyle/>
          <a:p>
            <a:r>
              <a:rPr lang="en-AU" dirty="0"/>
              <a:t>Rewind + Replay</a:t>
            </a:r>
          </a:p>
        </p:txBody>
      </p:sp>
      <p:sp>
        <p:nvSpPr>
          <p:cNvPr id="5" name="Oval 4">
            <a:extLst>
              <a:ext uri="{FF2B5EF4-FFF2-40B4-BE49-F238E27FC236}">
                <a16:creationId xmlns:a16="http://schemas.microsoft.com/office/drawing/2014/main" id="{CA683F1E-ECD4-474A-8BF2-94B431E9C28F}"/>
              </a:ext>
            </a:extLst>
          </p:cNvPr>
          <p:cNvSpPr/>
          <p:nvPr/>
        </p:nvSpPr>
        <p:spPr>
          <a:xfrm>
            <a:off x="3004457" y="1033153"/>
            <a:ext cx="3443844" cy="3360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sosceles Triangle 5">
            <a:extLst>
              <a:ext uri="{FF2B5EF4-FFF2-40B4-BE49-F238E27FC236}">
                <a16:creationId xmlns:a16="http://schemas.microsoft.com/office/drawing/2014/main" id="{1B970F98-F415-493B-8F81-00357D1D5F42}"/>
              </a:ext>
            </a:extLst>
          </p:cNvPr>
          <p:cNvSpPr/>
          <p:nvPr/>
        </p:nvSpPr>
        <p:spPr>
          <a:xfrm rot="16200000">
            <a:off x="3301340" y="2158340"/>
            <a:ext cx="1413164" cy="1128156"/>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sosceles Triangle 6">
            <a:extLst>
              <a:ext uri="{FF2B5EF4-FFF2-40B4-BE49-F238E27FC236}">
                <a16:creationId xmlns:a16="http://schemas.microsoft.com/office/drawing/2014/main" id="{6845B1B3-F19B-4F1B-9AE3-5548F19F9FC0}"/>
              </a:ext>
            </a:extLst>
          </p:cNvPr>
          <p:cNvSpPr/>
          <p:nvPr/>
        </p:nvSpPr>
        <p:spPr>
          <a:xfrm rot="16200000">
            <a:off x="4429496" y="2158340"/>
            <a:ext cx="1413164" cy="1128156"/>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9078788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erson sitting in a chair&#10;&#10;Description automatically generated with medium confidence">
            <a:extLst>
              <a:ext uri="{FF2B5EF4-FFF2-40B4-BE49-F238E27FC236}">
                <a16:creationId xmlns:a16="http://schemas.microsoft.com/office/drawing/2014/main" id="{3BD219CE-02FE-4871-B26F-1FE5FBDAB3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201" y="559206"/>
            <a:ext cx="8329597" cy="5253964"/>
          </a:xfrm>
        </p:spPr>
      </p:pic>
      <p:sp>
        <p:nvSpPr>
          <p:cNvPr id="5" name="Speech Bubble: Oval 4">
            <a:extLst>
              <a:ext uri="{FF2B5EF4-FFF2-40B4-BE49-F238E27FC236}">
                <a16:creationId xmlns:a16="http://schemas.microsoft.com/office/drawing/2014/main" id="{D6FAE726-1373-40E7-8A24-6D2FB2B93E7E}"/>
              </a:ext>
            </a:extLst>
          </p:cNvPr>
          <p:cNvSpPr/>
          <p:nvPr/>
        </p:nvSpPr>
        <p:spPr>
          <a:xfrm rot="1151966" flipH="1">
            <a:off x="3424372" y="728707"/>
            <a:ext cx="2395251" cy="2046925"/>
          </a:xfrm>
          <a:prstGeom prst="wedgeEllipseCallout">
            <a:avLst>
              <a:gd name="adj1" fmla="val 59213"/>
              <a:gd name="adj2" fmla="val 383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6" name="TextBox 5">
            <a:extLst>
              <a:ext uri="{FF2B5EF4-FFF2-40B4-BE49-F238E27FC236}">
                <a16:creationId xmlns:a16="http://schemas.microsoft.com/office/drawing/2014/main" id="{9D6AC68A-254A-4F88-A1FF-824506FB2CBC}"/>
              </a:ext>
            </a:extLst>
          </p:cNvPr>
          <p:cNvSpPr txBox="1"/>
          <p:nvPr/>
        </p:nvSpPr>
        <p:spPr>
          <a:xfrm>
            <a:off x="3841179" y="913689"/>
            <a:ext cx="1561635" cy="1323439"/>
          </a:xfrm>
          <a:prstGeom prst="rect">
            <a:avLst/>
          </a:prstGeom>
          <a:noFill/>
        </p:spPr>
        <p:txBody>
          <a:bodyPr wrap="square" rtlCol="0">
            <a:spAutoFit/>
          </a:bodyPr>
          <a:lstStyle/>
          <a:p>
            <a:r>
              <a:rPr lang="en-NZ" sz="2000" dirty="0"/>
              <a:t>I’m worried about going back to the hospital..</a:t>
            </a:r>
          </a:p>
        </p:txBody>
      </p:sp>
    </p:spTree>
    <p:extLst>
      <p:ext uri="{BB962C8B-B14F-4D97-AF65-F5344CB8AC3E}">
        <p14:creationId xmlns:p14="http://schemas.microsoft.com/office/powerpoint/2010/main" val="705127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erson sitting in a chair&#10;&#10;Description automatically generated with medium confidence">
            <a:extLst>
              <a:ext uri="{FF2B5EF4-FFF2-40B4-BE49-F238E27FC236}">
                <a16:creationId xmlns:a16="http://schemas.microsoft.com/office/drawing/2014/main" id="{3BD219CE-02FE-4871-B26F-1FE5FBDAB3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201" y="664825"/>
            <a:ext cx="8329597" cy="5253964"/>
          </a:xfrm>
        </p:spPr>
      </p:pic>
      <p:sp>
        <p:nvSpPr>
          <p:cNvPr id="5" name="Speech Bubble: Oval 4">
            <a:extLst>
              <a:ext uri="{FF2B5EF4-FFF2-40B4-BE49-F238E27FC236}">
                <a16:creationId xmlns:a16="http://schemas.microsoft.com/office/drawing/2014/main" id="{D6FAE726-1373-40E7-8A24-6D2FB2B93E7E}"/>
              </a:ext>
            </a:extLst>
          </p:cNvPr>
          <p:cNvSpPr/>
          <p:nvPr/>
        </p:nvSpPr>
        <p:spPr>
          <a:xfrm rot="1151966" flipH="1">
            <a:off x="3506904" y="728707"/>
            <a:ext cx="2395251" cy="2046925"/>
          </a:xfrm>
          <a:prstGeom prst="wedgeEllipseCallout">
            <a:avLst>
              <a:gd name="adj1" fmla="val 59213"/>
              <a:gd name="adj2" fmla="val 383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6" name="TextBox 5">
            <a:extLst>
              <a:ext uri="{FF2B5EF4-FFF2-40B4-BE49-F238E27FC236}">
                <a16:creationId xmlns:a16="http://schemas.microsoft.com/office/drawing/2014/main" id="{9D6AC68A-254A-4F88-A1FF-824506FB2CBC}"/>
              </a:ext>
            </a:extLst>
          </p:cNvPr>
          <p:cNvSpPr txBox="1"/>
          <p:nvPr/>
        </p:nvSpPr>
        <p:spPr>
          <a:xfrm>
            <a:off x="3870272" y="939211"/>
            <a:ext cx="1668513" cy="1323439"/>
          </a:xfrm>
          <a:prstGeom prst="rect">
            <a:avLst/>
          </a:prstGeom>
          <a:noFill/>
        </p:spPr>
        <p:txBody>
          <a:bodyPr wrap="square" rtlCol="0">
            <a:spAutoFit/>
          </a:bodyPr>
          <a:lstStyle/>
          <a:p>
            <a:r>
              <a:rPr lang="en-NZ" sz="2000" dirty="0"/>
              <a:t>I’m worried about going back to the hospital..</a:t>
            </a:r>
          </a:p>
        </p:txBody>
      </p:sp>
      <p:sp>
        <p:nvSpPr>
          <p:cNvPr id="7" name="Speech Bubble: Oval 6">
            <a:extLst>
              <a:ext uri="{FF2B5EF4-FFF2-40B4-BE49-F238E27FC236}">
                <a16:creationId xmlns:a16="http://schemas.microsoft.com/office/drawing/2014/main" id="{39DE211F-50F2-4BAF-AF87-E1EBA99ECE0F}"/>
              </a:ext>
            </a:extLst>
          </p:cNvPr>
          <p:cNvSpPr/>
          <p:nvPr/>
        </p:nvSpPr>
        <p:spPr>
          <a:xfrm rot="19420580">
            <a:off x="4752108" y="3621896"/>
            <a:ext cx="2416724" cy="2124647"/>
          </a:xfrm>
          <a:prstGeom prst="wedgeEllipseCallout">
            <a:avLst>
              <a:gd name="adj1" fmla="val 84070"/>
              <a:gd name="adj2" fmla="val 9685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dirty="0"/>
          </a:p>
        </p:txBody>
      </p:sp>
      <p:sp>
        <p:nvSpPr>
          <p:cNvPr id="9" name="TextBox 8">
            <a:extLst>
              <a:ext uri="{FF2B5EF4-FFF2-40B4-BE49-F238E27FC236}">
                <a16:creationId xmlns:a16="http://schemas.microsoft.com/office/drawing/2014/main" id="{1B8A1B8A-919D-4A16-9B9B-701B6B7EE61B}"/>
              </a:ext>
            </a:extLst>
          </p:cNvPr>
          <p:cNvSpPr txBox="1"/>
          <p:nvPr/>
        </p:nvSpPr>
        <p:spPr>
          <a:xfrm>
            <a:off x="5264351" y="3805764"/>
            <a:ext cx="1650466" cy="1531188"/>
          </a:xfrm>
          <a:prstGeom prst="rect">
            <a:avLst/>
          </a:prstGeom>
          <a:noFill/>
        </p:spPr>
        <p:txBody>
          <a:bodyPr wrap="square" rtlCol="0">
            <a:spAutoFit/>
          </a:bodyPr>
          <a:lstStyle/>
          <a:p>
            <a:r>
              <a:rPr lang="en-NZ" sz="2000" dirty="0"/>
              <a:t>Can you tell me more about your concerns?</a:t>
            </a:r>
          </a:p>
          <a:p>
            <a:endParaRPr lang="en-NZ" sz="1350" dirty="0"/>
          </a:p>
        </p:txBody>
      </p:sp>
      <p:grpSp>
        <p:nvGrpSpPr>
          <p:cNvPr id="10" name="Group 9">
            <a:extLst>
              <a:ext uri="{FF2B5EF4-FFF2-40B4-BE49-F238E27FC236}">
                <a16:creationId xmlns:a16="http://schemas.microsoft.com/office/drawing/2014/main" id="{17D781DD-34C4-4A96-A488-3412C354782E}"/>
              </a:ext>
            </a:extLst>
          </p:cNvPr>
          <p:cNvGrpSpPr/>
          <p:nvPr/>
        </p:nvGrpSpPr>
        <p:grpSpPr>
          <a:xfrm>
            <a:off x="6183902" y="4930275"/>
            <a:ext cx="396466" cy="697596"/>
            <a:chOff x="3525266" y="1893602"/>
            <a:chExt cx="1797202" cy="3162238"/>
          </a:xfrm>
        </p:grpSpPr>
        <p:sp>
          <p:nvSpPr>
            <p:cNvPr id="11" name="Rectangle 10">
              <a:extLst>
                <a:ext uri="{FF2B5EF4-FFF2-40B4-BE49-F238E27FC236}">
                  <a16:creationId xmlns:a16="http://schemas.microsoft.com/office/drawing/2014/main" id="{283A917F-62D1-415D-A19A-3CFF574BF6C6}"/>
                </a:ext>
              </a:extLst>
            </p:cNvPr>
            <p:cNvSpPr/>
            <p:nvPr/>
          </p:nvSpPr>
          <p:spPr>
            <a:xfrm rot="2738093">
              <a:off x="3100954" y="3832023"/>
              <a:ext cx="1330037" cy="4814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11D692C8-BDE2-4D9F-AB68-900D602B9894}"/>
                </a:ext>
              </a:extLst>
            </p:cNvPr>
            <p:cNvSpPr/>
            <p:nvPr/>
          </p:nvSpPr>
          <p:spPr>
            <a:xfrm rot="18889803">
              <a:off x="3482869" y="3216240"/>
              <a:ext cx="3162238" cy="5169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24741356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erson sitting in a chair&#10;&#10;Description automatically generated with medium confidence">
            <a:extLst>
              <a:ext uri="{FF2B5EF4-FFF2-40B4-BE49-F238E27FC236}">
                <a16:creationId xmlns:a16="http://schemas.microsoft.com/office/drawing/2014/main" id="{3BD219CE-02FE-4871-B26F-1FE5FBDAB3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201" y="559206"/>
            <a:ext cx="8329597" cy="5253964"/>
          </a:xfrm>
        </p:spPr>
      </p:pic>
      <p:sp>
        <p:nvSpPr>
          <p:cNvPr id="5" name="Speech Bubble: Oval 4">
            <a:extLst>
              <a:ext uri="{FF2B5EF4-FFF2-40B4-BE49-F238E27FC236}">
                <a16:creationId xmlns:a16="http://schemas.microsoft.com/office/drawing/2014/main" id="{D6FAE726-1373-40E7-8A24-6D2FB2B93E7E}"/>
              </a:ext>
            </a:extLst>
          </p:cNvPr>
          <p:cNvSpPr/>
          <p:nvPr/>
        </p:nvSpPr>
        <p:spPr>
          <a:xfrm rot="1151966" flipH="1">
            <a:off x="3424372" y="728707"/>
            <a:ext cx="2395251" cy="2046925"/>
          </a:xfrm>
          <a:prstGeom prst="wedgeEllipseCallout">
            <a:avLst>
              <a:gd name="adj1" fmla="val 59213"/>
              <a:gd name="adj2" fmla="val 3838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6" name="TextBox 5">
            <a:extLst>
              <a:ext uri="{FF2B5EF4-FFF2-40B4-BE49-F238E27FC236}">
                <a16:creationId xmlns:a16="http://schemas.microsoft.com/office/drawing/2014/main" id="{9D6AC68A-254A-4F88-A1FF-824506FB2CBC}"/>
              </a:ext>
            </a:extLst>
          </p:cNvPr>
          <p:cNvSpPr txBox="1"/>
          <p:nvPr/>
        </p:nvSpPr>
        <p:spPr>
          <a:xfrm>
            <a:off x="3782261" y="1044830"/>
            <a:ext cx="1917895" cy="1015663"/>
          </a:xfrm>
          <a:prstGeom prst="rect">
            <a:avLst/>
          </a:prstGeom>
          <a:noFill/>
        </p:spPr>
        <p:txBody>
          <a:bodyPr wrap="square" rtlCol="0">
            <a:spAutoFit/>
          </a:bodyPr>
          <a:lstStyle/>
          <a:p>
            <a:r>
              <a:rPr lang="en-NZ" sz="2000" dirty="0"/>
              <a:t>They always forget that I’m a vegetarian.</a:t>
            </a:r>
          </a:p>
        </p:txBody>
      </p:sp>
    </p:spTree>
    <p:extLst>
      <p:ext uri="{BB962C8B-B14F-4D97-AF65-F5344CB8AC3E}">
        <p14:creationId xmlns:p14="http://schemas.microsoft.com/office/powerpoint/2010/main" val="3503949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B504823-5E0B-4051-BF9D-D1A5924E9CCF}"/>
              </a:ext>
            </a:extLst>
          </p:cNvPr>
          <p:cNvPicPr>
            <a:picLocks noGrp="1" noChangeAspect="1"/>
          </p:cNvPicPr>
          <p:nvPr>
            <p:ph idx="1"/>
          </p:nvPr>
        </p:nvPicPr>
        <p:blipFill>
          <a:blip r:embed="rId3"/>
          <a:stretch>
            <a:fillRect/>
          </a:stretch>
        </p:blipFill>
        <p:spPr>
          <a:xfrm>
            <a:off x="173521" y="822366"/>
            <a:ext cx="8796957" cy="5213268"/>
          </a:xfrm>
          <a:prstGeom prst="rect">
            <a:avLst/>
          </a:prstGeom>
        </p:spPr>
      </p:pic>
      <p:sp>
        <p:nvSpPr>
          <p:cNvPr id="6" name="Speech Bubble: Oval 5">
            <a:extLst>
              <a:ext uri="{FF2B5EF4-FFF2-40B4-BE49-F238E27FC236}">
                <a16:creationId xmlns:a16="http://schemas.microsoft.com/office/drawing/2014/main" id="{20920EBA-B82E-4207-B480-7A82EDDE9396}"/>
              </a:ext>
            </a:extLst>
          </p:cNvPr>
          <p:cNvSpPr/>
          <p:nvPr/>
        </p:nvSpPr>
        <p:spPr>
          <a:xfrm flipH="1">
            <a:off x="921439" y="3414542"/>
            <a:ext cx="2558030" cy="2071858"/>
          </a:xfrm>
          <a:prstGeom prst="wedgeEllipseCallout">
            <a:avLst>
              <a:gd name="adj1" fmla="val -6750"/>
              <a:gd name="adj2" fmla="val -769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5" name="TextBox 4">
            <a:extLst>
              <a:ext uri="{FF2B5EF4-FFF2-40B4-BE49-F238E27FC236}">
                <a16:creationId xmlns:a16="http://schemas.microsoft.com/office/drawing/2014/main" id="{0EA5DBE1-D40D-4F0D-8224-9C6807BA5969}"/>
              </a:ext>
            </a:extLst>
          </p:cNvPr>
          <p:cNvSpPr txBox="1"/>
          <p:nvPr/>
        </p:nvSpPr>
        <p:spPr>
          <a:xfrm>
            <a:off x="1467596" y="3841800"/>
            <a:ext cx="1691240" cy="1015663"/>
          </a:xfrm>
          <a:prstGeom prst="rect">
            <a:avLst/>
          </a:prstGeom>
          <a:noFill/>
        </p:spPr>
        <p:txBody>
          <a:bodyPr wrap="square" rtlCol="0">
            <a:spAutoFit/>
          </a:bodyPr>
          <a:lstStyle/>
          <a:p>
            <a:r>
              <a:rPr lang="en-NZ" sz="2000" dirty="0"/>
              <a:t>I’m worried that my wife isn’t coping</a:t>
            </a:r>
          </a:p>
        </p:txBody>
      </p:sp>
    </p:spTree>
    <p:extLst>
      <p:ext uri="{BB962C8B-B14F-4D97-AF65-F5344CB8AC3E}">
        <p14:creationId xmlns:p14="http://schemas.microsoft.com/office/powerpoint/2010/main" val="6113473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B504823-5E0B-4051-BF9D-D1A5924E9CCF}"/>
              </a:ext>
            </a:extLst>
          </p:cNvPr>
          <p:cNvPicPr>
            <a:picLocks noGrp="1" noChangeAspect="1"/>
          </p:cNvPicPr>
          <p:nvPr>
            <p:ph idx="1"/>
          </p:nvPr>
        </p:nvPicPr>
        <p:blipFill>
          <a:blip r:embed="rId3"/>
          <a:stretch>
            <a:fillRect/>
          </a:stretch>
        </p:blipFill>
        <p:spPr>
          <a:xfrm>
            <a:off x="287670" y="679222"/>
            <a:ext cx="8796957" cy="5213268"/>
          </a:xfrm>
          <a:prstGeom prst="rect">
            <a:avLst/>
          </a:prstGeom>
        </p:spPr>
      </p:pic>
      <p:sp>
        <p:nvSpPr>
          <p:cNvPr id="6" name="Speech Bubble: Oval 5">
            <a:extLst>
              <a:ext uri="{FF2B5EF4-FFF2-40B4-BE49-F238E27FC236}">
                <a16:creationId xmlns:a16="http://schemas.microsoft.com/office/drawing/2014/main" id="{20920EBA-B82E-4207-B480-7A82EDDE9396}"/>
              </a:ext>
            </a:extLst>
          </p:cNvPr>
          <p:cNvSpPr/>
          <p:nvPr/>
        </p:nvSpPr>
        <p:spPr>
          <a:xfrm flipH="1">
            <a:off x="921439" y="3414542"/>
            <a:ext cx="2558030" cy="2071858"/>
          </a:xfrm>
          <a:prstGeom prst="wedgeEllipseCallout">
            <a:avLst>
              <a:gd name="adj1" fmla="val -6750"/>
              <a:gd name="adj2" fmla="val -769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5" name="TextBox 4">
            <a:extLst>
              <a:ext uri="{FF2B5EF4-FFF2-40B4-BE49-F238E27FC236}">
                <a16:creationId xmlns:a16="http://schemas.microsoft.com/office/drawing/2014/main" id="{0EA5DBE1-D40D-4F0D-8224-9C6807BA5969}"/>
              </a:ext>
            </a:extLst>
          </p:cNvPr>
          <p:cNvSpPr txBox="1"/>
          <p:nvPr/>
        </p:nvSpPr>
        <p:spPr>
          <a:xfrm>
            <a:off x="1467596" y="3841800"/>
            <a:ext cx="1691240" cy="1015663"/>
          </a:xfrm>
          <a:prstGeom prst="rect">
            <a:avLst/>
          </a:prstGeom>
          <a:noFill/>
        </p:spPr>
        <p:txBody>
          <a:bodyPr wrap="square" rtlCol="0">
            <a:spAutoFit/>
          </a:bodyPr>
          <a:lstStyle/>
          <a:p>
            <a:r>
              <a:rPr lang="en-NZ" sz="2000" dirty="0"/>
              <a:t>I’m worried that my wife isn’t coping</a:t>
            </a:r>
          </a:p>
        </p:txBody>
      </p:sp>
      <p:sp>
        <p:nvSpPr>
          <p:cNvPr id="7" name="Speech Bubble: Oval 6">
            <a:extLst>
              <a:ext uri="{FF2B5EF4-FFF2-40B4-BE49-F238E27FC236}">
                <a16:creationId xmlns:a16="http://schemas.microsoft.com/office/drawing/2014/main" id="{5C8651D2-113C-4239-B475-59649263D6C4}"/>
              </a:ext>
            </a:extLst>
          </p:cNvPr>
          <p:cNvSpPr/>
          <p:nvPr/>
        </p:nvSpPr>
        <p:spPr>
          <a:xfrm rot="2925035">
            <a:off x="6601784" y="645056"/>
            <a:ext cx="2209407" cy="2181872"/>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dirty="0"/>
          </a:p>
        </p:txBody>
      </p:sp>
      <p:sp>
        <p:nvSpPr>
          <p:cNvPr id="8" name="TextBox 7">
            <a:extLst>
              <a:ext uri="{FF2B5EF4-FFF2-40B4-BE49-F238E27FC236}">
                <a16:creationId xmlns:a16="http://schemas.microsoft.com/office/drawing/2014/main" id="{6B0AB344-DCCE-4AA4-81EA-EC86C8F40BCD}"/>
              </a:ext>
            </a:extLst>
          </p:cNvPr>
          <p:cNvSpPr txBox="1"/>
          <p:nvPr/>
        </p:nvSpPr>
        <p:spPr>
          <a:xfrm>
            <a:off x="6798627" y="1074118"/>
            <a:ext cx="1787233" cy="1200329"/>
          </a:xfrm>
          <a:prstGeom prst="rect">
            <a:avLst/>
          </a:prstGeom>
          <a:noFill/>
        </p:spPr>
        <p:txBody>
          <a:bodyPr wrap="square">
            <a:spAutoFit/>
          </a:bodyPr>
          <a:lstStyle/>
          <a:p>
            <a:r>
              <a:rPr lang="en-NZ" dirty="0"/>
              <a:t>I </a:t>
            </a:r>
            <a:r>
              <a:rPr lang="en-NZ" sz="1800" dirty="0"/>
              <a:t>can get you back into see  the psychologist to help..</a:t>
            </a:r>
          </a:p>
        </p:txBody>
      </p:sp>
      <p:sp>
        <p:nvSpPr>
          <p:cNvPr id="9" name="Multiplication Sign 8">
            <a:extLst>
              <a:ext uri="{FF2B5EF4-FFF2-40B4-BE49-F238E27FC236}">
                <a16:creationId xmlns:a16="http://schemas.microsoft.com/office/drawing/2014/main" id="{2518DE5A-59FA-4B2E-A63A-03C8864152F8}"/>
              </a:ext>
            </a:extLst>
          </p:cNvPr>
          <p:cNvSpPr/>
          <p:nvPr/>
        </p:nvSpPr>
        <p:spPr>
          <a:xfrm>
            <a:off x="7474918" y="2264992"/>
            <a:ext cx="724395" cy="404351"/>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766823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B395-4DC8-4778-BEC3-F024F21ED78C}"/>
              </a:ext>
            </a:extLst>
          </p:cNvPr>
          <p:cNvSpPr>
            <a:spLocks noGrp="1"/>
          </p:cNvSpPr>
          <p:nvPr>
            <p:ph type="title"/>
          </p:nvPr>
        </p:nvSpPr>
        <p:spPr>
          <a:xfrm>
            <a:off x="457200" y="4990605"/>
            <a:ext cx="8229600" cy="1143000"/>
          </a:xfrm>
        </p:spPr>
        <p:txBody>
          <a:bodyPr/>
          <a:lstStyle/>
          <a:p>
            <a:r>
              <a:rPr lang="en-AU" dirty="0"/>
              <a:t>Rewind + Replay</a:t>
            </a:r>
          </a:p>
        </p:txBody>
      </p:sp>
      <p:sp>
        <p:nvSpPr>
          <p:cNvPr id="5" name="Oval 4">
            <a:extLst>
              <a:ext uri="{FF2B5EF4-FFF2-40B4-BE49-F238E27FC236}">
                <a16:creationId xmlns:a16="http://schemas.microsoft.com/office/drawing/2014/main" id="{CA683F1E-ECD4-474A-8BF2-94B431E9C28F}"/>
              </a:ext>
            </a:extLst>
          </p:cNvPr>
          <p:cNvSpPr/>
          <p:nvPr/>
        </p:nvSpPr>
        <p:spPr>
          <a:xfrm>
            <a:off x="3004457" y="1033153"/>
            <a:ext cx="3443844" cy="33607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Isosceles Triangle 5">
            <a:extLst>
              <a:ext uri="{FF2B5EF4-FFF2-40B4-BE49-F238E27FC236}">
                <a16:creationId xmlns:a16="http://schemas.microsoft.com/office/drawing/2014/main" id="{1B970F98-F415-493B-8F81-00357D1D5F42}"/>
              </a:ext>
            </a:extLst>
          </p:cNvPr>
          <p:cNvSpPr/>
          <p:nvPr/>
        </p:nvSpPr>
        <p:spPr>
          <a:xfrm rot="16200000">
            <a:off x="3301340" y="2158340"/>
            <a:ext cx="1413164" cy="1128156"/>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Isosceles Triangle 6">
            <a:extLst>
              <a:ext uri="{FF2B5EF4-FFF2-40B4-BE49-F238E27FC236}">
                <a16:creationId xmlns:a16="http://schemas.microsoft.com/office/drawing/2014/main" id="{6845B1B3-F19B-4F1B-9AE3-5548F19F9FC0}"/>
              </a:ext>
            </a:extLst>
          </p:cNvPr>
          <p:cNvSpPr/>
          <p:nvPr/>
        </p:nvSpPr>
        <p:spPr>
          <a:xfrm rot="16200000">
            <a:off x="4429496" y="2158340"/>
            <a:ext cx="1413164" cy="1128156"/>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258659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56C77-F66A-4CCB-A494-5705AA9B9BF1}"/>
              </a:ext>
            </a:extLst>
          </p:cNvPr>
          <p:cNvSpPr>
            <a:spLocks noGrp="1"/>
          </p:cNvSpPr>
          <p:nvPr>
            <p:ph type="title"/>
          </p:nvPr>
        </p:nvSpPr>
        <p:spPr/>
        <p:txBody>
          <a:bodyPr anchor="ctr">
            <a:normAutofit/>
          </a:bodyPr>
          <a:lstStyle/>
          <a:p>
            <a:r>
              <a:rPr lang="en-AU" dirty="0"/>
              <a:t>Notice cues</a:t>
            </a:r>
          </a:p>
        </p:txBody>
      </p:sp>
      <p:sp>
        <p:nvSpPr>
          <p:cNvPr id="73" name="Text Placeholder 4">
            <a:extLst>
              <a:ext uri="{FF2B5EF4-FFF2-40B4-BE49-F238E27FC236}">
                <a16:creationId xmlns:a16="http://schemas.microsoft.com/office/drawing/2014/main" id="{50016E6D-54A9-4AAA-AC13-DA87F99079E8}"/>
              </a:ext>
            </a:extLst>
          </p:cNvPr>
          <p:cNvSpPr>
            <a:spLocks noGrp="1"/>
          </p:cNvSpPr>
          <p:nvPr>
            <p:ph type="body" idx="1"/>
          </p:nvPr>
        </p:nvSpPr>
        <p:spPr>
          <a:xfrm>
            <a:off x="1621868" y="1691095"/>
            <a:ext cx="5900263" cy="639762"/>
          </a:xfrm>
        </p:spPr>
        <p:txBody>
          <a:bodyPr>
            <a:noAutofit/>
          </a:bodyPr>
          <a:lstStyle/>
          <a:p>
            <a:pPr algn="ctr"/>
            <a:r>
              <a:rPr lang="en-US" sz="3200" dirty="0"/>
              <a:t>No, not that kind of cue!</a:t>
            </a:r>
          </a:p>
        </p:txBody>
      </p:sp>
      <p:pic>
        <p:nvPicPr>
          <p:cNvPr id="1026" name="Picture 2" descr="Snooker Cue Tips - The Breakdown (Part 1) - Snooker Canada">
            <a:extLst>
              <a:ext uri="{FF2B5EF4-FFF2-40B4-BE49-F238E27FC236}">
                <a16:creationId xmlns:a16="http://schemas.microsoft.com/office/drawing/2014/main" id="{A578AA11-D1F0-4CC0-B3CB-AAAB41590AE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400589" y="2801577"/>
            <a:ext cx="4041775" cy="2697884"/>
          </a:xfrm>
          <a:prstGeom prst="rect">
            <a:avLst/>
          </a:prstGeom>
          <a:solidFill>
            <a:srgbClr val="FFFFFF"/>
          </a:solidFill>
        </p:spPr>
      </p:pic>
    </p:spTree>
    <p:extLst>
      <p:ext uri="{BB962C8B-B14F-4D97-AF65-F5344CB8AC3E}">
        <p14:creationId xmlns:p14="http://schemas.microsoft.com/office/powerpoint/2010/main" val="3052350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B504823-5E0B-4051-BF9D-D1A5924E9CCF}"/>
              </a:ext>
            </a:extLst>
          </p:cNvPr>
          <p:cNvPicPr>
            <a:picLocks noGrp="1" noChangeAspect="1"/>
          </p:cNvPicPr>
          <p:nvPr>
            <p:ph idx="1"/>
          </p:nvPr>
        </p:nvPicPr>
        <p:blipFill>
          <a:blip r:embed="rId3"/>
          <a:stretch>
            <a:fillRect/>
          </a:stretch>
        </p:blipFill>
        <p:spPr>
          <a:xfrm>
            <a:off x="173521" y="822366"/>
            <a:ext cx="8796957" cy="5213268"/>
          </a:xfrm>
          <a:prstGeom prst="rect">
            <a:avLst/>
          </a:prstGeom>
        </p:spPr>
      </p:pic>
      <p:sp>
        <p:nvSpPr>
          <p:cNvPr id="6" name="Speech Bubble: Oval 5">
            <a:extLst>
              <a:ext uri="{FF2B5EF4-FFF2-40B4-BE49-F238E27FC236}">
                <a16:creationId xmlns:a16="http://schemas.microsoft.com/office/drawing/2014/main" id="{20920EBA-B82E-4207-B480-7A82EDDE9396}"/>
              </a:ext>
            </a:extLst>
          </p:cNvPr>
          <p:cNvSpPr/>
          <p:nvPr/>
        </p:nvSpPr>
        <p:spPr>
          <a:xfrm flipH="1">
            <a:off x="921439" y="3414542"/>
            <a:ext cx="2558030" cy="2071858"/>
          </a:xfrm>
          <a:prstGeom prst="wedgeEllipseCallout">
            <a:avLst>
              <a:gd name="adj1" fmla="val -6750"/>
              <a:gd name="adj2" fmla="val -769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5" name="TextBox 4">
            <a:extLst>
              <a:ext uri="{FF2B5EF4-FFF2-40B4-BE49-F238E27FC236}">
                <a16:creationId xmlns:a16="http://schemas.microsoft.com/office/drawing/2014/main" id="{0EA5DBE1-D40D-4F0D-8224-9C6807BA5969}"/>
              </a:ext>
            </a:extLst>
          </p:cNvPr>
          <p:cNvSpPr txBox="1"/>
          <p:nvPr/>
        </p:nvSpPr>
        <p:spPr>
          <a:xfrm>
            <a:off x="1467596" y="3841800"/>
            <a:ext cx="1691240" cy="1015663"/>
          </a:xfrm>
          <a:prstGeom prst="rect">
            <a:avLst/>
          </a:prstGeom>
          <a:noFill/>
        </p:spPr>
        <p:txBody>
          <a:bodyPr wrap="square" rtlCol="0">
            <a:spAutoFit/>
          </a:bodyPr>
          <a:lstStyle/>
          <a:p>
            <a:r>
              <a:rPr lang="en-NZ" sz="2000" dirty="0"/>
              <a:t>I’m worried that my wife isn’t coping</a:t>
            </a:r>
          </a:p>
        </p:txBody>
      </p:sp>
    </p:spTree>
    <p:extLst>
      <p:ext uri="{BB962C8B-B14F-4D97-AF65-F5344CB8AC3E}">
        <p14:creationId xmlns:p14="http://schemas.microsoft.com/office/powerpoint/2010/main" val="3590741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B504823-5E0B-4051-BF9D-D1A5924E9CCF}"/>
              </a:ext>
            </a:extLst>
          </p:cNvPr>
          <p:cNvPicPr>
            <a:picLocks noGrp="1" noChangeAspect="1"/>
          </p:cNvPicPr>
          <p:nvPr>
            <p:ph idx="1"/>
          </p:nvPr>
        </p:nvPicPr>
        <p:blipFill>
          <a:blip r:embed="rId3"/>
          <a:stretch>
            <a:fillRect/>
          </a:stretch>
        </p:blipFill>
        <p:spPr>
          <a:xfrm>
            <a:off x="173521" y="807908"/>
            <a:ext cx="8796957" cy="5213268"/>
          </a:xfrm>
          <a:prstGeom prst="rect">
            <a:avLst/>
          </a:prstGeom>
        </p:spPr>
      </p:pic>
      <p:sp>
        <p:nvSpPr>
          <p:cNvPr id="6" name="Speech Bubble: Oval 5">
            <a:extLst>
              <a:ext uri="{FF2B5EF4-FFF2-40B4-BE49-F238E27FC236}">
                <a16:creationId xmlns:a16="http://schemas.microsoft.com/office/drawing/2014/main" id="{20920EBA-B82E-4207-B480-7A82EDDE9396}"/>
              </a:ext>
            </a:extLst>
          </p:cNvPr>
          <p:cNvSpPr/>
          <p:nvPr/>
        </p:nvSpPr>
        <p:spPr>
          <a:xfrm flipH="1">
            <a:off x="921439" y="3414542"/>
            <a:ext cx="2558030" cy="2071858"/>
          </a:xfrm>
          <a:prstGeom prst="wedgeEllipseCallout">
            <a:avLst>
              <a:gd name="adj1" fmla="val -6750"/>
              <a:gd name="adj2" fmla="val -769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5" name="TextBox 4">
            <a:extLst>
              <a:ext uri="{FF2B5EF4-FFF2-40B4-BE49-F238E27FC236}">
                <a16:creationId xmlns:a16="http://schemas.microsoft.com/office/drawing/2014/main" id="{0EA5DBE1-D40D-4F0D-8224-9C6807BA5969}"/>
              </a:ext>
            </a:extLst>
          </p:cNvPr>
          <p:cNvSpPr txBox="1"/>
          <p:nvPr/>
        </p:nvSpPr>
        <p:spPr>
          <a:xfrm>
            <a:off x="1467596" y="3841800"/>
            <a:ext cx="1691240" cy="1015663"/>
          </a:xfrm>
          <a:prstGeom prst="rect">
            <a:avLst/>
          </a:prstGeom>
          <a:noFill/>
        </p:spPr>
        <p:txBody>
          <a:bodyPr wrap="square" rtlCol="0">
            <a:spAutoFit/>
          </a:bodyPr>
          <a:lstStyle/>
          <a:p>
            <a:r>
              <a:rPr lang="en-NZ" sz="2000" dirty="0"/>
              <a:t>I’m worried that my wife isn’t coping</a:t>
            </a:r>
          </a:p>
        </p:txBody>
      </p:sp>
      <p:sp>
        <p:nvSpPr>
          <p:cNvPr id="7" name="Speech Bubble: Oval 6">
            <a:extLst>
              <a:ext uri="{FF2B5EF4-FFF2-40B4-BE49-F238E27FC236}">
                <a16:creationId xmlns:a16="http://schemas.microsoft.com/office/drawing/2014/main" id="{5C8651D2-113C-4239-B475-59649263D6C4}"/>
              </a:ext>
            </a:extLst>
          </p:cNvPr>
          <p:cNvSpPr/>
          <p:nvPr/>
        </p:nvSpPr>
        <p:spPr>
          <a:xfrm rot="2925035">
            <a:off x="6601784" y="645056"/>
            <a:ext cx="2209407" cy="2181872"/>
          </a:xfrm>
          <a:prstGeom prst="wedgeEllipse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dirty="0"/>
          </a:p>
        </p:txBody>
      </p:sp>
      <p:sp>
        <p:nvSpPr>
          <p:cNvPr id="8" name="TextBox 7">
            <a:extLst>
              <a:ext uri="{FF2B5EF4-FFF2-40B4-BE49-F238E27FC236}">
                <a16:creationId xmlns:a16="http://schemas.microsoft.com/office/drawing/2014/main" id="{6B0AB344-DCCE-4AA4-81EA-EC86C8F40BCD}"/>
              </a:ext>
            </a:extLst>
          </p:cNvPr>
          <p:cNvSpPr txBox="1"/>
          <p:nvPr/>
        </p:nvSpPr>
        <p:spPr>
          <a:xfrm>
            <a:off x="6798627" y="1074118"/>
            <a:ext cx="1787233" cy="1015663"/>
          </a:xfrm>
          <a:prstGeom prst="rect">
            <a:avLst/>
          </a:prstGeom>
          <a:noFill/>
        </p:spPr>
        <p:txBody>
          <a:bodyPr wrap="square">
            <a:spAutoFit/>
          </a:bodyPr>
          <a:lstStyle/>
          <a:p>
            <a:r>
              <a:rPr lang="en-NZ" sz="2000" dirty="0"/>
              <a:t>Tell me more about what is happening…</a:t>
            </a:r>
          </a:p>
        </p:txBody>
      </p:sp>
      <p:grpSp>
        <p:nvGrpSpPr>
          <p:cNvPr id="10" name="Group 9">
            <a:extLst>
              <a:ext uri="{FF2B5EF4-FFF2-40B4-BE49-F238E27FC236}">
                <a16:creationId xmlns:a16="http://schemas.microsoft.com/office/drawing/2014/main" id="{CE33C24C-D9C9-49EB-B9F0-ABF9F7FCE869}"/>
              </a:ext>
            </a:extLst>
          </p:cNvPr>
          <p:cNvGrpSpPr/>
          <p:nvPr/>
        </p:nvGrpSpPr>
        <p:grpSpPr>
          <a:xfrm>
            <a:off x="7671237" y="1990222"/>
            <a:ext cx="396466" cy="697596"/>
            <a:chOff x="3525266" y="1893602"/>
            <a:chExt cx="1797202" cy="3162238"/>
          </a:xfrm>
        </p:grpSpPr>
        <p:sp>
          <p:nvSpPr>
            <p:cNvPr id="11" name="Rectangle 10">
              <a:extLst>
                <a:ext uri="{FF2B5EF4-FFF2-40B4-BE49-F238E27FC236}">
                  <a16:creationId xmlns:a16="http://schemas.microsoft.com/office/drawing/2014/main" id="{BE87055F-A40C-4133-BF08-34DD7275915C}"/>
                </a:ext>
              </a:extLst>
            </p:cNvPr>
            <p:cNvSpPr/>
            <p:nvPr/>
          </p:nvSpPr>
          <p:spPr>
            <a:xfrm rot="2738093">
              <a:off x="3100954" y="3832023"/>
              <a:ext cx="1330037" cy="48141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Rectangle 11">
              <a:extLst>
                <a:ext uri="{FF2B5EF4-FFF2-40B4-BE49-F238E27FC236}">
                  <a16:creationId xmlns:a16="http://schemas.microsoft.com/office/drawing/2014/main" id="{2FF12E55-99ED-486C-B7A6-AC35A40CC66A}"/>
                </a:ext>
              </a:extLst>
            </p:cNvPr>
            <p:cNvSpPr/>
            <p:nvPr/>
          </p:nvSpPr>
          <p:spPr>
            <a:xfrm rot="18889803">
              <a:off x="3482869" y="3216240"/>
              <a:ext cx="3162238" cy="51696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Tree>
    <p:extLst>
      <p:ext uri="{BB962C8B-B14F-4D97-AF65-F5344CB8AC3E}">
        <p14:creationId xmlns:p14="http://schemas.microsoft.com/office/powerpoint/2010/main" val="3159137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B504823-5E0B-4051-BF9D-D1A5924E9CCF}"/>
              </a:ext>
            </a:extLst>
          </p:cNvPr>
          <p:cNvPicPr>
            <a:picLocks noGrp="1" noChangeAspect="1"/>
          </p:cNvPicPr>
          <p:nvPr>
            <p:ph idx="1"/>
          </p:nvPr>
        </p:nvPicPr>
        <p:blipFill>
          <a:blip r:embed="rId3"/>
          <a:stretch>
            <a:fillRect/>
          </a:stretch>
        </p:blipFill>
        <p:spPr>
          <a:xfrm>
            <a:off x="173521" y="822366"/>
            <a:ext cx="8796957" cy="5213268"/>
          </a:xfrm>
          <a:prstGeom prst="rect">
            <a:avLst/>
          </a:prstGeom>
        </p:spPr>
      </p:pic>
      <p:sp>
        <p:nvSpPr>
          <p:cNvPr id="6" name="Speech Bubble: Oval 5">
            <a:extLst>
              <a:ext uri="{FF2B5EF4-FFF2-40B4-BE49-F238E27FC236}">
                <a16:creationId xmlns:a16="http://schemas.microsoft.com/office/drawing/2014/main" id="{20920EBA-B82E-4207-B480-7A82EDDE9396}"/>
              </a:ext>
            </a:extLst>
          </p:cNvPr>
          <p:cNvSpPr/>
          <p:nvPr/>
        </p:nvSpPr>
        <p:spPr>
          <a:xfrm flipH="1">
            <a:off x="921439" y="3414542"/>
            <a:ext cx="2558030" cy="2071858"/>
          </a:xfrm>
          <a:prstGeom prst="wedgeEllipseCallout">
            <a:avLst>
              <a:gd name="adj1" fmla="val -6750"/>
              <a:gd name="adj2" fmla="val -769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350"/>
          </a:p>
        </p:txBody>
      </p:sp>
      <p:sp>
        <p:nvSpPr>
          <p:cNvPr id="5" name="TextBox 4">
            <a:extLst>
              <a:ext uri="{FF2B5EF4-FFF2-40B4-BE49-F238E27FC236}">
                <a16:creationId xmlns:a16="http://schemas.microsoft.com/office/drawing/2014/main" id="{0EA5DBE1-D40D-4F0D-8224-9C6807BA5969}"/>
              </a:ext>
            </a:extLst>
          </p:cNvPr>
          <p:cNvSpPr txBox="1"/>
          <p:nvPr/>
        </p:nvSpPr>
        <p:spPr>
          <a:xfrm>
            <a:off x="1467596" y="3841800"/>
            <a:ext cx="1691240" cy="1323439"/>
          </a:xfrm>
          <a:prstGeom prst="rect">
            <a:avLst/>
          </a:prstGeom>
          <a:noFill/>
        </p:spPr>
        <p:txBody>
          <a:bodyPr wrap="square" rtlCol="0">
            <a:spAutoFit/>
          </a:bodyPr>
          <a:lstStyle/>
          <a:p>
            <a:r>
              <a:rPr lang="en-NZ" sz="2000" dirty="0"/>
              <a:t>I think she is having an affair with our psychologist…</a:t>
            </a:r>
          </a:p>
        </p:txBody>
      </p:sp>
    </p:spTree>
    <p:extLst>
      <p:ext uri="{BB962C8B-B14F-4D97-AF65-F5344CB8AC3E}">
        <p14:creationId xmlns:p14="http://schemas.microsoft.com/office/powerpoint/2010/main" val="2950435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293E5-1AEB-4F43-84FB-18D8A3BE5E86}"/>
              </a:ext>
            </a:extLst>
          </p:cNvPr>
          <p:cNvSpPr>
            <a:spLocks noGrp="1"/>
          </p:cNvSpPr>
          <p:nvPr>
            <p:ph type="title"/>
          </p:nvPr>
        </p:nvSpPr>
        <p:spPr/>
        <p:txBody>
          <a:bodyPr anchor="ctr">
            <a:normAutofit/>
          </a:bodyPr>
          <a:lstStyle/>
          <a:p>
            <a:r>
              <a:rPr lang="en-AU" dirty="0"/>
              <a:t> Tell Me More</a:t>
            </a:r>
          </a:p>
        </p:txBody>
      </p:sp>
      <p:sp>
        <p:nvSpPr>
          <p:cNvPr id="5" name="Content Placeholder 4">
            <a:extLst>
              <a:ext uri="{FF2B5EF4-FFF2-40B4-BE49-F238E27FC236}">
                <a16:creationId xmlns:a16="http://schemas.microsoft.com/office/drawing/2014/main" id="{350A3C57-2581-4385-8DE3-0715279FF233}"/>
              </a:ext>
            </a:extLst>
          </p:cNvPr>
          <p:cNvSpPr>
            <a:spLocks noGrp="1"/>
          </p:cNvSpPr>
          <p:nvPr>
            <p:ph sz="half" idx="2"/>
          </p:nvPr>
        </p:nvSpPr>
        <p:spPr/>
        <p:txBody>
          <a:bodyPr>
            <a:normAutofit/>
          </a:bodyPr>
          <a:lstStyle/>
          <a:p>
            <a:pPr marL="0" indent="0">
              <a:buNone/>
            </a:pPr>
            <a:r>
              <a:rPr lang="en-AU" sz="2200"/>
              <a:t>Clarifies what they are telling you so that:</a:t>
            </a:r>
          </a:p>
          <a:p>
            <a:r>
              <a:rPr lang="en-AU" sz="2200"/>
              <a:t>You don’t make assumptions</a:t>
            </a:r>
          </a:p>
          <a:p>
            <a:r>
              <a:rPr lang="en-AU" sz="2200"/>
              <a:t>You might be able to help</a:t>
            </a:r>
          </a:p>
          <a:p>
            <a:r>
              <a:rPr lang="en-AU" sz="2200"/>
              <a:t>Your “plan” is tailored to what they actually need</a:t>
            </a:r>
          </a:p>
          <a:p>
            <a:r>
              <a:rPr lang="en-AU" sz="2200"/>
              <a:t>OR – you can be empathic</a:t>
            </a:r>
          </a:p>
          <a:p>
            <a:endParaRPr lang="en-AU" sz="2200"/>
          </a:p>
          <a:p>
            <a:pPr marL="0" indent="0">
              <a:buNone/>
            </a:pPr>
            <a:r>
              <a:rPr lang="en-AU" sz="2200"/>
              <a:t>Your consult will be more efficient</a:t>
            </a:r>
          </a:p>
        </p:txBody>
      </p:sp>
      <p:pic>
        <p:nvPicPr>
          <p:cNvPr id="6" name="Picture 5" descr="A close-up of hands holding a puzzle piece&#10;&#10;Description automatically generated with low confidence">
            <a:extLst>
              <a:ext uri="{FF2B5EF4-FFF2-40B4-BE49-F238E27FC236}">
                <a16:creationId xmlns:a16="http://schemas.microsoft.com/office/drawing/2014/main" id="{70EEE456-CC12-4EC4-AF63-DB3BFFC1853D}"/>
              </a:ext>
            </a:extLst>
          </p:cNvPr>
          <p:cNvPicPr>
            <a:picLocks noChangeAspect="1"/>
          </p:cNvPicPr>
          <p:nvPr/>
        </p:nvPicPr>
        <p:blipFill rotWithShape="1">
          <a:blip r:embed="rId3"/>
          <a:srcRect t="5489" r="1" b="172"/>
          <a:stretch/>
        </p:blipFill>
        <p:spPr>
          <a:xfrm>
            <a:off x="4645025" y="2174875"/>
            <a:ext cx="4041775" cy="3951288"/>
          </a:xfrm>
          <a:prstGeom prst="rect">
            <a:avLst/>
          </a:prstGeom>
          <a:noFill/>
        </p:spPr>
      </p:pic>
    </p:spTree>
    <p:extLst>
      <p:ext uri="{BB962C8B-B14F-4D97-AF65-F5344CB8AC3E}">
        <p14:creationId xmlns:p14="http://schemas.microsoft.com/office/powerpoint/2010/main" val="8860975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E005-CB9F-4C6C-A042-DF3523312809}"/>
              </a:ext>
            </a:extLst>
          </p:cNvPr>
          <p:cNvSpPr>
            <a:spLocks noGrp="1"/>
          </p:cNvSpPr>
          <p:nvPr>
            <p:ph type="title"/>
          </p:nvPr>
        </p:nvSpPr>
        <p:spPr/>
        <p:txBody>
          <a:bodyPr/>
          <a:lstStyle/>
          <a:p>
            <a:r>
              <a:rPr lang="en-AU" dirty="0"/>
              <a:t>MVP </a:t>
            </a:r>
          </a:p>
        </p:txBody>
      </p:sp>
      <p:sp>
        <p:nvSpPr>
          <p:cNvPr id="3" name="Content Placeholder 2">
            <a:extLst>
              <a:ext uri="{FF2B5EF4-FFF2-40B4-BE49-F238E27FC236}">
                <a16:creationId xmlns:a16="http://schemas.microsoft.com/office/drawing/2014/main" id="{279DD27C-C36B-4AC5-8B58-5C615C4E07AB}"/>
              </a:ext>
            </a:extLst>
          </p:cNvPr>
          <p:cNvSpPr>
            <a:spLocks noGrp="1"/>
          </p:cNvSpPr>
          <p:nvPr>
            <p:ph idx="1"/>
          </p:nvPr>
        </p:nvSpPr>
        <p:spPr/>
        <p:txBody>
          <a:bodyPr/>
          <a:lstStyle/>
          <a:p>
            <a:r>
              <a:rPr lang="en-AU" dirty="0"/>
              <a:t>M – Medical situation</a:t>
            </a:r>
          </a:p>
          <a:p>
            <a:endParaRPr lang="en-AU" dirty="0"/>
          </a:p>
          <a:p>
            <a:r>
              <a:rPr lang="en-AU" dirty="0"/>
              <a:t>V – Values</a:t>
            </a:r>
          </a:p>
          <a:p>
            <a:endParaRPr lang="en-AU" dirty="0"/>
          </a:p>
          <a:p>
            <a:r>
              <a:rPr lang="en-AU" dirty="0"/>
              <a:t>P - Plan</a:t>
            </a:r>
          </a:p>
        </p:txBody>
      </p:sp>
    </p:spTree>
    <p:extLst>
      <p:ext uri="{BB962C8B-B14F-4D97-AF65-F5344CB8AC3E}">
        <p14:creationId xmlns:p14="http://schemas.microsoft.com/office/powerpoint/2010/main" val="1294099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5E005-CB9F-4C6C-A042-DF3523312809}"/>
              </a:ext>
            </a:extLst>
          </p:cNvPr>
          <p:cNvSpPr>
            <a:spLocks noGrp="1"/>
          </p:cNvSpPr>
          <p:nvPr>
            <p:ph type="title"/>
          </p:nvPr>
        </p:nvSpPr>
        <p:spPr/>
        <p:txBody>
          <a:bodyPr/>
          <a:lstStyle/>
          <a:p>
            <a:r>
              <a:rPr lang="en-AU" dirty="0"/>
              <a:t>MVP </a:t>
            </a:r>
          </a:p>
        </p:txBody>
      </p:sp>
      <p:sp>
        <p:nvSpPr>
          <p:cNvPr id="3" name="Content Placeholder 2">
            <a:extLst>
              <a:ext uri="{FF2B5EF4-FFF2-40B4-BE49-F238E27FC236}">
                <a16:creationId xmlns:a16="http://schemas.microsoft.com/office/drawing/2014/main" id="{279DD27C-C36B-4AC5-8B58-5C615C4E07AB}"/>
              </a:ext>
            </a:extLst>
          </p:cNvPr>
          <p:cNvSpPr>
            <a:spLocks noGrp="1"/>
          </p:cNvSpPr>
          <p:nvPr>
            <p:ph idx="1"/>
          </p:nvPr>
        </p:nvSpPr>
        <p:spPr/>
        <p:txBody>
          <a:bodyPr/>
          <a:lstStyle/>
          <a:p>
            <a:r>
              <a:rPr lang="en-AU" dirty="0"/>
              <a:t>M – Medical situation	 - </a:t>
            </a:r>
            <a:r>
              <a:rPr lang="en-AU" dirty="0">
                <a:solidFill>
                  <a:schemeClr val="accent6"/>
                </a:solidFill>
              </a:rPr>
              <a:t>my stuff</a:t>
            </a:r>
            <a:endParaRPr lang="en-AU" dirty="0"/>
          </a:p>
          <a:p>
            <a:endParaRPr lang="en-AU" dirty="0"/>
          </a:p>
          <a:p>
            <a:r>
              <a:rPr lang="en-AU" dirty="0"/>
              <a:t>V – Values			- </a:t>
            </a:r>
            <a:r>
              <a:rPr lang="en-AU" dirty="0">
                <a:solidFill>
                  <a:schemeClr val="accent6"/>
                </a:solidFill>
              </a:rPr>
              <a:t>their stuff</a:t>
            </a:r>
            <a:endParaRPr lang="en-AU" dirty="0"/>
          </a:p>
          <a:p>
            <a:endParaRPr lang="en-AU" dirty="0"/>
          </a:p>
          <a:p>
            <a:r>
              <a:rPr lang="en-AU" dirty="0"/>
              <a:t>P – Plan				- </a:t>
            </a:r>
            <a:r>
              <a:rPr lang="en-AU" dirty="0">
                <a:solidFill>
                  <a:schemeClr val="accent6"/>
                </a:solidFill>
              </a:rPr>
              <a:t>working together</a:t>
            </a:r>
            <a:endParaRPr lang="en-AU" dirty="0"/>
          </a:p>
        </p:txBody>
      </p:sp>
    </p:spTree>
    <p:extLst>
      <p:ext uri="{BB962C8B-B14F-4D97-AF65-F5344CB8AC3E}">
        <p14:creationId xmlns:p14="http://schemas.microsoft.com/office/powerpoint/2010/main" val="185447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66180-34BC-47A7-883A-006B480E8133}"/>
              </a:ext>
            </a:extLst>
          </p:cNvPr>
          <p:cNvSpPr>
            <a:spLocks noGrp="1"/>
          </p:cNvSpPr>
          <p:nvPr>
            <p:ph type="title"/>
          </p:nvPr>
        </p:nvSpPr>
        <p:spPr/>
        <p:txBody>
          <a:bodyPr/>
          <a:lstStyle/>
          <a:p>
            <a:r>
              <a:rPr lang="en-AU" dirty="0"/>
              <a:t>Medical situation</a:t>
            </a:r>
          </a:p>
        </p:txBody>
      </p:sp>
      <p:sp>
        <p:nvSpPr>
          <p:cNvPr id="3" name="Content Placeholder 2">
            <a:extLst>
              <a:ext uri="{FF2B5EF4-FFF2-40B4-BE49-F238E27FC236}">
                <a16:creationId xmlns:a16="http://schemas.microsoft.com/office/drawing/2014/main" id="{47FB1B41-B925-4E38-9A8F-270D0DF8097E}"/>
              </a:ext>
            </a:extLst>
          </p:cNvPr>
          <p:cNvSpPr>
            <a:spLocks noGrp="1"/>
          </p:cNvSpPr>
          <p:nvPr>
            <p:ph idx="1"/>
          </p:nvPr>
        </p:nvSpPr>
        <p:spPr/>
        <p:txBody>
          <a:bodyPr/>
          <a:lstStyle/>
          <a:p>
            <a:r>
              <a:rPr lang="en-AU" dirty="0"/>
              <a:t>Every serious conversation depends on the patient having the best understanding of the relevant illness(s), treatment options, prognosis</a:t>
            </a:r>
          </a:p>
          <a:p>
            <a:r>
              <a:rPr lang="en-AU" dirty="0"/>
              <a:t>Nearly all patients want the basics and most want to discuss prognosis</a:t>
            </a:r>
          </a:p>
        </p:txBody>
      </p:sp>
    </p:spTree>
    <p:extLst>
      <p:ext uri="{BB962C8B-B14F-4D97-AF65-F5344CB8AC3E}">
        <p14:creationId xmlns:p14="http://schemas.microsoft.com/office/powerpoint/2010/main" val="3376284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81AA5-D401-486D-9E5D-BB7E506AE340}"/>
              </a:ext>
            </a:extLst>
          </p:cNvPr>
          <p:cNvSpPr>
            <a:spLocks noGrp="1"/>
          </p:cNvSpPr>
          <p:nvPr>
            <p:ph type="title"/>
          </p:nvPr>
        </p:nvSpPr>
        <p:spPr/>
        <p:txBody>
          <a:bodyPr anchor="ctr">
            <a:normAutofit/>
          </a:bodyPr>
          <a:lstStyle/>
          <a:p>
            <a:r>
              <a:rPr lang="en-AU" dirty="0"/>
              <a:t>Medical situation</a:t>
            </a:r>
          </a:p>
        </p:txBody>
      </p:sp>
      <p:sp>
        <p:nvSpPr>
          <p:cNvPr id="8" name="Content Placeholder 2">
            <a:extLst>
              <a:ext uri="{FF2B5EF4-FFF2-40B4-BE49-F238E27FC236}">
                <a16:creationId xmlns:a16="http://schemas.microsoft.com/office/drawing/2014/main" id="{A2EF2B65-548A-4C87-A6FD-70BBE0F89B1A}"/>
              </a:ext>
            </a:extLst>
          </p:cNvPr>
          <p:cNvSpPr>
            <a:spLocks noGrp="1"/>
          </p:cNvSpPr>
          <p:nvPr>
            <p:ph sz="half" idx="1"/>
          </p:nvPr>
        </p:nvSpPr>
        <p:spPr/>
        <p:txBody>
          <a:bodyPr/>
          <a:lstStyle/>
          <a:p>
            <a:r>
              <a:rPr lang="en-US" dirty="0"/>
              <a:t>Headline statement</a:t>
            </a:r>
          </a:p>
          <a:p>
            <a:pPr marL="0" indent="0">
              <a:buNone/>
            </a:pPr>
            <a:r>
              <a:rPr lang="en-US" dirty="0"/>
              <a:t>	or…</a:t>
            </a:r>
          </a:p>
          <a:p>
            <a:endParaRPr lang="en-US" dirty="0"/>
          </a:p>
          <a:p>
            <a:r>
              <a:rPr lang="en-US" dirty="0"/>
              <a:t>Warning shot</a:t>
            </a:r>
          </a:p>
          <a:p>
            <a:pPr marL="0" indent="0">
              <a:buNone/>
            </a:pPr>
            <a:r>
              <a:rPr lang="en-US" dirty="0"/>
              <a:t>	or…</a:t>
            </a:r>
          </a:p>
          <a:p>
            <a:endParaRPr lang="en-US" dirty="0"/>
          </a:p>
          <a:p>
            <a:r>
              <a:rPr lang="en-US" dirty="0"/>
              <a:t>Ask Tell Ask </a:t>
            </a:r>
          </a:p>
        </p:txBody>
      </p:sp>
      <p:pic>
        <p:nvPicPr>
          <p:cNvPr id="3074" name="Picture 2" descr="Situations Where We Can Legally Use a Medical Records ...">
            <a:extLst>
              <a:ext uri="{FF2B5EF4-FFF2-40B4-BE49-F238E27FC236}">
                <a16:creationId xmlns:a16="http://schemas.microsoft.com/office/drawing/2014/main" id="{8C3DA4E9-768F-4A30-9444-D429BF8DE28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4648200" y="2516981"/>
            <a:ext cx="4038600" cy="269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07815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AE0E-DD53-4D90-9F3E-C86BE2732C59}"/>
              </a:ext>
            </a:extLst>
          </p:cNvPr>
          <p:cNvSpPr>
            <a:spLocks noGrp="1"/>
          </p:cNvSpPr>
          <p:nvPr>
            <p:ph type="title"/>
          </p:nvPr>
        </p:nvSpPr>
        <p:spPr/>
        <p:txBody>
          <a:bodyPr/>
          <a:lstStyle/>
          <a:p>
            <a:r>
              <a:rPr lang="en-AU" dirty="0"/>
              <a:t>Values</a:t>
            </a:r>
          </a:p>
        </p:txBody>
      </p:sp>
      <p:sp>
        <p:nvSpPr>
          <p:cNvPr id="3" name="Content Placeholder 2">
            <a:extLst>
              <a:ext uri="{FF2B5EF4-FFF2-40B4-BE49-F238E27FC236}">
                <a16:creationId xmlns:a16="http://schemas.microsoft.com/office/drawing/2014/main" id="{7EC9D907-B57D-412C-9D0F-EA9B0920358A}"/>
              </a:ext>
            </a:extLst>
          </p:cNvPr>
          <p:cNvSpPr>
            <a:spLocks noGrp="1"/>
          </p:cNvSpPr>
          <p:nvPr>
            <p:ph idx="1"/>
          </p:nvPr>
        </p:nvSpPr>
        <p:spPr/>
        <p:txBody>
          <a:bodyPr/>
          <a:lstStyle/>
          <a:p>
            <a:r>
              <a:rPr lang="en-AU" dirty="0"/>
              <a:t>Beliefs </a:t>
            </a:r>
          </a:p>
          <a:p>
            <a:r>
              <a:rPr lang="en-AU" dirty="0"/>
              <a:t>Goals</a:t>
            </a:r>
          </a:p>
          <a:p>
            <a:r>
              <a:rPr lang="en-AU" dirty="0"/>
              <a:t>Priorities</a:t>
            </a:r>
          </a:p>
          <a:p>
            <a:r>
              <a:rPr lang="en-AU" dirty="0"/>
              <a:t>Ideology</a:t>
            </a:r>
          </a:p>
          <a:p>
            <a:r>
              <a:rPr lang="en-AU" dirty="0"/>
              <a:t>Narrative</a:t>
            </a:r>
          </a:p>
          <a:p>
            <a:r>
              <a:rPr lang="en-AU" dirty="0"/>
              <a:t>Hopes, fears</a:t>
            </a:r>
          </a:p>
          <a:p>
            <a:r>
              <a:rPr lang="en-AU" dirty="0"/>
              <a:t>Information and decision making preferences</a:t>
            </a:r>
          </a:p>
        </p:txBody>
      </p:sp>
    </p:spTree>
    <p:extLst>
      <p:ext uri="{BB962C8B-B14F-4D97-AF65-F5344CB8AC3E}">
        <p14:creationId xmlns:p14="http://schemas.microsoft.com/office/powerpoint/2010/main" val="23106549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0C59B-6C34-485C-8A2A-EE6283F7188E}"/>
              </a:ext>
            </a:extLst>
          </p:cNvPr>
          <p:cNvSpPr>
            <a:spLocks noGrp="1"/>
          </p:cNvSpPr>
          <p:nvPr>
            <p:ph type="title"/>
          </p:nvPr>
        </p:nvSpPr>
        <p:spPr/>
        <p:txBody>
          <a:bodyPr anchor="ctr">
            <a:normAutofit/>
          </a:bodyPr>
          <a:lstStyle/>
          <a:p>
            <a:r>
              <a:rPr lang="en-AU" dirty="0"/>
              <a:t>Values</a:t>
            </a:r>
          </a:p>
        </p:txBody>
      </p:sp>
      <p:pic>
        <p:nvPicPr>
          <p:cNvPr id="2050" name="Picture 2" descr="Understanding Your Values - Part 1 - The Start of Happiness">
            <a:extLst>
              <a:ext uri="{FF2B5EF4-FFF2-40B4-BE49-F238E27FC236}">
                <a16:creationId xmlns:a16="http://schemas.microsoft.com/office/drawing/2014/main" id="{1B8BF8DE-60D4-4175-882F-FBC50FB4A785}"/>
              </a:ext>
            </a:extLst>
          </p:cNvPr>
          <p:cNvPicPr>
            <a:picLocks noGrp="1" noChangeAspect="1" noChangeArrowheads="1"/>
          </p:cNvPicPr>
          <p:nvPr>
            <p:ph sz="half" idx="1"/>
          </p:nvPr>
        </p:nvPicPr>
        <p:blipFill rotWithShape="1">
          <a:blip r:embed="rId3">
            <a:extLst>
              <a:ext uri="{28A0092B-C50C-407E-A947-70E740481C1C}">
                <a14:useLocalDpi xmlns:a14="http://schemas.microsoft.com/office/drawing/2010/main" val="0"/>
              </a:ext>
            </a:extLst>
          </a:blip>
          <a:stretch/>
        </p:blipFill>
        <p:spPr bwMode="auto">
          <a:xfrm>
            <a:off x="457200" y="2521242"/>
            <a:ext cx="4038600" cy="2683879"/>
          </a:xfrm>
          <a:prstGeom prst="rect">
            <a:avLst/>
          </a:prstGeom>
          <a:solidFill>
            <a:srgbClr val="FFFFFF"/>
          </a:solidFill>
        </p:spPr>
      </p:pic>
      <p:sp>
        <p:nvSpPr>
          <p:cNvPr id="71" name="Content Placeholder 3">
            <a:extLst>
              <a:ext uri="{FF2B5EF4-FFF2-40B4-BE49-F238E27FC236}">
                <a16:creationId xmlns:a16="http://schemas.microsoft.com/office/drawing/2014/main" id="{E6D0B9C7-CC34-4C8E-93A6-CBA9106F04F5}"/>
              </a:ext>
            </a:extLst>
          </p:cNvPr>
          <p:cNvSpPr>
            <a:spLocks noGrp="1"/>
          </p:cNvSpPr>
          <p:nvPr>
            <p:ph sz="half" idx="2"/>
          </p:nvPr>
        </p:nvSpPr>
        <p:spPr/>
        <p:txBody>
          <a:bodyPr/>
          <a:lstStyle/>
          <a:p>
            <a:r>
              <a:rPr lang="en-US" i="1" dirty="0"/>
              <a:t>Given this information, what matters most to you?</a:t>
            </a:r>
          </a:p>
          <a:p>
            <a:r>
              <a:rPr lang="en-US" i="1" dirty="0"/>
              <a:t>What does it mean for you?</a:t>
            </a:r>
          </a:p>
          <a:p>
            <a:r>
              <a:rPr lang="en-US" i="1" dirty="0"/>
              <a:t>What are you hoping for? </a:t>
            </a:r>
          </a:p>
          <a:p>
            <a:r>
              <a:rPr lang="en-US" i="1" dirty="0"/>
              <a:t>What worries you about that?</a:t>
            </a:r>
          </a:p>
        </p:txBody>
      </p:sp>
    </p:spTree>
    <p:extLst>
      <p:ext uri="{BB962C8B-B14F-4D97-AF65-F5344CB8AC3E}">
        <p14:creationId xmlns:p14="http://schemas.microsoft.com/office/powerpoint/2010/main" val="34093142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hint, a clue</a:t>
            </a:r>
          </a:p>
        </p:txBody>
      </p:sp>
      <p:pic>
        <p:nvPicPr>
          <p:cNvPr id="4" name="Content Placeholder 3"/>
          <p:cNvPicPr>
            <a:picLocks noGrp="1" noChangeAspect="1"/>
          </p:cNvPicPr>
          <p:nvPr>
            <p:ph idx="1"/>
          </p:nvPr>
        </p:nvPicPr>
        <p:blipFill>
          <a:blip r:embed="rId3"/>
          <a:stretch>
            <a:fillRect/>
          </a:stretch>
        </p:blipFill>
        <p:spPr>
          <a:xfrm>
            <a:off x="1238250" y="1862931"/>
            <a:ext cx="6667500" cy="4000500"/>
          </a:xfrm>
        </p:spPr>
      </p:pic>
      <p:sp>
        <p:nvSpPr>
          <p:cNvPr id="3" name="TextBox 2">
            <a:extLst>
              <a:ext uri="{FF2B5EF4-FFF2-40B4-BE49-F238E27FC236}">
                <a16:creationId xmlns:a16="http://schemas.microsoft.com/office/drawing/2014/main" id="{ACC5134D-3C8F-487B-8D83-EA67B2B15A4D}"/>
              </a:ext>
            </a:extLst>
          </p:cNvPr>
          <p:cNvSpPr txBox="1"/>
          <p:nvPr/>
        </p:nvSpPr>
        <p:spPr>
          <a:xfrm>
            <a:off x="1080655" y="2208811"/>
            <a:ext cx="7053942" cy="2523768"/>
          </a:xfrm>
          <a:prstGeom prst="rect">
            <a:avLst/>
          </a:prstGeom>
          <a:noFill/>
        </p:spPr>
        <p:txBody>
          <a:bodyPr wrap="square" rtlCol="0">
            <a:spAutoFit/>
          </a:bodyPr>
          <a:lstStyle/>
          <a:p>
            <a:pPr marL="285750" indent="-285750">
              <a:buFont typeface="Arial" panose="020B0604020202020204" pitchFamily="34" charset="0"/>
              <a:buChar char="•"/>
            </a:pPr>
            <a:r>
              <a:rPr lang="en-AU" sz="2800" dirty="0">
                <a:solidFill>
                  <a:schemeClr val="bg1"/>
                </a:solidFill>
              </a:rPr>
              <a:t>A hint to something further to be explored</a:t>
            </a:r>
          </a:p>
          <a:p>
            <a:pPr marL="285750" indent="-285750">
              <a:buFont typeface="Arial" panose="020B0604020202020204" pitchFamily="34" charset="0"/>
              <a:buChar char="•"/>
            </a:pPr>
            <a:endParaRPr lang="en-AU" sz="2800" dirty="0">
              <a:solidFill>
                <a:schemeClr val="bg1"/>
              </a:solidFill>
            </a:endParaRPr>
          </a:p>
          <a:p>
            <a:pPr marL="285750" indent="-285750">
              <a:buFont typeface="Arial" panose="020B0604020202020204" pitchFamily="34" charset="0"/>
              <a:buChar char="•"/>
            </a:pPr>
            <a:r>
              <a:rPr lang="en-AU" sz="2800" dirty="0">
                <a:solidFill>
                  <a:schemeClr val="bg1"/>
                </a:solidFill>
              </a:rPr>
              <a:t>A “red flag” in the conversation</a:t>
            </a:r>
          </a:p>
          <a:p>
            <a:pPr marL="285750" indent="-285750">
              <a:buFont typeface="Arial" panose="020B0604020202020204" pitchFamily="34" charset="0"/>
              <a:buChar char="•"/>
            </a:pPr>
            <a:endParaRPr lang="en-AU" sz="2800" dirty="0">
              <a:solidFill>
                <a:schemeClr val="bg1"/>
              </a:solidFill>
            </a:endParaRPr>
          </a:p>
          <a:p>
            <a:pPr marL="285750" indent="-285750">
              <a:buFont typeface="Arial" panose="020B0604020202020204" pitchFamily="34" charset="0"/>
              <a:buChar char="•"/>
            </a:pPr>
            <a:r>
              <a:rPr lang="en-AU" sz="2800" dirty="0">
                <a:solidFill>
                  <a:schemeClr val="bg1"/>
                </a:solidFill>
              </a:rPr>
              <a:t>Can be verbal or non- verbal</a:t>
            </a:r>
          </a:p>
          <a:p>
            <a:endParaRPr lang="en-AU" dirty="0"/>
          </a:p>
        </p:txBody>
      </p:sp>
    </p:spTree>
    <p:extLst>
      <p:ext uri="{BB962C8B-B14F-4D97-AF65-F5344CB8AC3E}">
        <p14:creationId xmlns:p14="http://schemas.microsoft.com/office/powerpoint/2010/main" val="331165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C4A06-EE1A-44D7-B003-0861E3F34589}"/>
              </a:ext>
            </a:extLst>
          </p:cNvPr>
          <p:cNvSpPr>
            <a:spLocks noGrp="1"/>
          </p:cNvSpPr>
          <p:nvPr>
            <p:ph type="title"/>
          </p:nvPr>
        </p:nvSpPr>
        <p:spPr/>
        <p:txBody>
          <a:bodyPr anchor="ctr">
            <a:normAutofit/>
          </a:bodyPr>
          <a:lstStyle/>
          <a:p>
            <a:r>
              <a:rPr lang="en-AU" dirty="0"/>
              <a:t>Plan – make a recommendation</a:t>
            </a:r>
          </a:p>
        </p:txBody>
      </p:sp>
      <p:pic>
        <p:nvPicPr>
          <p:cNvPr id="1026" name="Picture 2" descr="Willis 1st To Launch Medical Plans With Pre-Assignment ...">
            <a:extLst>
              <a:ext uri="{FF2B5EF4-FFF2-40B4-BE49-F238E27FC236}">
                <a16:creationId xmlns:a16="http://schemas.microsoft.com/office/drawing/2014/main" id="{219C6BE6-9A80-492A-A06B-50DA3173DFA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457200" y="1600200"/>
            <a:ext cx="4038600" cy="2463546"/>
          </a:xfrm>
          <a:prstGeom prst="rect">
            <a:avLst/>
          </a:prstGeom>
          <a:solidFill>
            <a:srgbClr val="FFFFFF"/>
          </a:solidFill>
        </p:spPr>
      </p:pic>
      <p:sp>
        <p:nvSpPr>
          <p:cNvPr id="1030" name="Content Placeholder 3">
            <a:extLst>
              <a:ext uri="{FF2B5EF4-FFF2-40B4-BE49-F238E27FC236}">
                <a16:creationId xmlns:a16="http://schemas.microsoft.com/office/drawing/2014/main" id="{66D90B02-7353-4F15-8A22-1D2D15B17BAB}"/>
              </a:ext>
            </a:extLst>
          </p:cNvPr>
          <p:cNvSpPr>
            <a:spLocks noGrp="1"/>
          </p:cNvSpPr>
          <p:nvPr>
            <p:ph sz="half" idx="2"/>
          </p:nvPr>
        </p:nvSpPr>
        <p:spPr>
          <a:xfrm>
            <a:off x="533400" y="4785756"/>
            <a:ext cx="8229600" cy="4252098"/>
          </a:xfrm>
        </p:spPr>
        <p:txBody>
          <a:bodyPr/>
          <a:lstStyle/>
          <a:p>
            <a:r>
              <a:rPr lang="en-US" dirty="0"/>
              <a:t>AVOID….</a:t>
            </a:r>
          </a:p>
          <a:p>
            <a:pPr>
              <a:buClr>
                <a:srgbClr val="FF0000"/>
              </a:buClr>
              <a:buFont typeface="Calibri" panose="020F0502020204030204" pitchFamily="34" charset="0"/>
              <a:buChar char="x"/>
            </a:pPr>
            <a:r>
              <a:rPr lang="en-US" dirty="0">
                <a:solidFill>
                  <a:srgbClr val="FF0000"/>
                </a:solidFill>
              </a:rPr>
              <a:t>What would you like to do?</a:t>
            </a:r>
          </a:p>
          <a:p>
            <a:pPr>
              <a:buClr>
                <a:srgbClr val="FF0000"/>
              </a:buClr>
              <a:buFont typeface="Calibri" panose="020F0502020204030204" pitchFamily="34" charset="0"/>
              <a:buChar char="x"/>
            </a:pPr>
            <a:endParaRPr lang="en-US" dirty="0"/>
          </a:p>
          <a:p>
            <a:pPr>
              <a:buClr>
                <a:srgbClr val="FF0000"/>
              </a:buClr>
              <a:buFont typeface="Calibri" panose="020F0502020204030204" pitchFamily="34" charset="0"/>
              <a:buChar char="x"/>
            </a:pPr>
            <a:endParaRPr lang="en-US" dirty="0"/>
          </a:p>
        </p:txBody>
      </p:sp>
      <p:sp>
        <p:nvSpPr>
          <p:cNvPr id="5" name="TextBox 4">
            <a:extLst>
              <a:ext uri="{FF2B5EF4-FFF2-40B4-BE49-F238E27FC236}">
                <a16:creationId xmlns:a16="http://schemas.microsoft.com/office/drawing/2014/main" id="{DE8B154C-44DA-4714-9E78-7E4CDFD8D676}"/>
              </a:ext>
            </a:extLst>
          </p:cNvPr>
          <p:cNvSpPr txBox="1"/>
          <p:nvPr/>
        </p:nvSpPr>
        <p:spPr>
          <a:xfrm>
            <a:off x="4999511" y="1600200"/>
            <a:ext cx="3336967" cy="5201424"/>
          </a:xfrm>
          <a:prstGeom prst="rect">
            <a:avLst/>
          </a:prstGeom>
          <a:noFill/>
        </p:spPr>
        <p:txBody>
          <a:bodyPr wrap="square" rtlCol="0">
            <a:spAutoFit/>
          </a:bodyPr>
          <a:lstStyle/>
          <a:p>
            <a:r>
              <a:rPr lang="en-AU" sz="2800" i="1" dirty="0"/>
              <a:t>Now that I know what is important to you, I’d like to offer a recommendation, is that okay?</a:t>
            </a:r>
          </a:p>
          <a:p>
            <a:endParaRPr lang="en-AU" sz="2800" i="1" dirty="0"/>
          </a:p>
          <a:p>
            <a:r>
              <a:rPr lang="en-AU" sz="2800" i="1" dirty="0"/>
              <a:t>Would it be ok if I gave a suggestion?</a:t>
            </a:r>
          </a:p>
          <a:p>
            <a:endParaRPr lang="en-AU" dirty="0"/>
          </a:p>
          <a:p>
            <a:endParaRPr lang="en-AU" dirty="0"/>
          </a:p>
          <a:p>
            <a:endParaRPr lang="en-AU" dirty="0"/>
          </a:p>
          <a:p>
            <a:endParaRPr lang="en-AU" dirty="0"/>
          </a:p>
          <a:p>
            <a:endParaRPr lang="en-AU" dirty="0"/>
          </a:p>
          <a:p>
            <a:endParaRPr lang="en-AU" dirty="0"/>
          </a:p>
        </p:txBody>
      </p:sp>
    </p:spTree>
    <p:extLst>
      <p:ext uri="{BB962C8B-B14F-4D97-AF65-F5344CB8AC3E}">
        <p14:creationId xmlns:p14="http://schemas.microsoft.com/office/powerpoint/2010/main" val="62035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6327F-0C9C-4499-BCA2-4116BE1A627C}"/>
              </a:ext>
            </a:extLst>
          </p:cNvPr>
          <p:cNvSpPr>
            <a:spLocks noGrp="1"/>
          </p:cNvSpPr>
          <p:nvPr>
            <p:ph type="title"/>
          </p:nvPr>
        </p:nvSpPr>
        <p:spPr/>
        <p:txBody>
          <a:bodyPr/>
          <a:lstStyle/>
          <a:p>
            <a:r>
              <a:rPr lang="en-AU" dirty="0"/>
              <a:t>Focus on what you will do…</a:t>
            </a:r>
          </a:p>
        </p:txBody>
      </p:sp>
      <p:sp>
        <p:nvSpPr>
          <p:cNvPr id="3" name="Content Placeholder 2">
            <a:extLst>
              <a:ext uri="{FF2B5EF4-FFF2-40B4-BE49-F238E27FC236}">
                <a16:creationId xmlns:a16="http://schemas.microsoft.com/office/drawing/2014/main" id="{6A38E4D6-4585-441A-B44D-D22831EC631D}"/>
              </a:ext>
            </a:extLst>
          </p:cNvPr>
          <p:cNvSpPr>
            <a:spLocks noGrp="1"/>
          </p:cNvSpPr>
          <p:nvPr>
            <p:ph sz="half" idx="1"/>
          </p:nvPr>
        </p:nvSpPr>
        <p:spPr/>
        <p:txBody>
          <a:bodyPr/>
          <a:lstStyle/>
          <a:p>
            <a:r>
              <a:rPr lang="en-AU" i="1" dirty="0"/>
              <a:t>Focus on making your Dad comfortable</a:t>
            </a:r>
          </a:p>
          <a:p>
            <a:r>
              <a:rPr lang="en-AU" i="1" dirty="0"/>
              <a:t>Use this important time to be with family</a:t>
            </a:r>
          </a:p>
          <a:p>
            <a:r>
              <a:rPr lang="en-AU" i="1" dirty="0"/>
              <a:t>Keep you here and do our very best to avoid going to the hospital</a:t>
            </a:r>
          </a:p>
          <a:p>
            <a:endParaRPr lang="en-AU" dirty="0"/>
          </a:p>
        </p:txBody>
      </p:sp>
      <p:sp>
        <p:nvSpPr>
          <p:cNvPr id="4" name="Content Placeholder 3">
            <a:extLst>
              <a:ext uri="{FF2B5EF4-FFF2-40B4-BE49-F238E27FC236}">
                <a16:creationId xmlns:a16="http://schemas.microsoft.com/office/drawing/2014/main" id="{C6FA038D-EACB-4A6D-A48B-8EF0FA1B869D}"/>
              </a:ext>
            </a:extLst>
          </p:cNvPr>
          <p:cNvSpPr>
            <a:spLocks noGrp="1"/>
          </p:cNvSpPr>
          <p:nvPr>
            <p:ph sz="half" idx="2"/>
          </p:nvPr>
        </p:nvSpPr>
        <p:spPr/>
        <p:txBody>
          <a:bodyPr/>
          <a:lstStyle/>
          <a:p>
            <a:pPr marL="0" indent="0">
              <a:buClr>
                <a:srgbClr val="FF0000"/>
              </a:buClr>
              <a:buNone/>
            </a:pPr>
            <a:r>
              <a:rPr lang="en-AU" dirty="0"/>
              <a:t>	AVOID</a:t>
            </a:r>
          </a:p>
          <a:p>
            <a:pPr>
              <a:buClr>
                <a:srgbClr val="FF0000"/>
              </a:buClr>
              <a:buFont typeface="Calibri" panose="020F0502020204030204" pitchFamily="34" charset="0"/>
              <a:buChar char="x"/>
            </a:pPr>
            <a:r>
              <a:rPr lang="en-AU" dirty="0">
                <a:solidFill>
                  <a:srgbClr val="FF0000"/>
                </a:solidFill>
              </a:rPr>
              <a:t>Stop active treatment</a:t>
            </a:r>
          </a:p>
          <a:p>
            <a:pPr>
              <a:buClr>
                <a:srgbClr val="FF0000"/>
              </a:buClr>
              <a:buFont typeface="Calibri" panose="020F0502020204030204" pitchFamily="34" charset="0"/>
              <a:buChar char="x"/>
            </a:pPr>
            <a:r>
              <a:rPr lang="en-AU" dirty="0">
                <a:solidFill>
                  <a:srgbClr val="FF0000"/>
                </a:solidFill>
              </a:rPr>
              <a:t>Move to palliate</a:t>
            </a:r>
          </a:p>
          <a:p>
            <a:pPr>
              <a:buClr>
                <a:srgbClr val="FF0000"/>
              </a:buClr>
              <a:buFont typeface="Calibri" panose="020F0502020204030204" pitchFamily="34" charset="0"/>
              <a:buChar char="x"/>
            </a:pPr>
            <a:r>
              <a:rPr lang="en-AU" dirty="0">
                <a:solidFill>
                  <a:srgbClr val="FF0000"/>
                </a:solidFill>
              </a:rPr>
              <a:t>Actively palliating</a:t>
            </a:r>
          </a:p>
          <a:p>
            <a:pPr marL="0" indent="0">
              <a:buClr>
                <a:srgbClr val="FF0000"/>
              </a:buClr>
              <a:buNone/>
            </a:pPr>
            <a:endParaRPr lang="en-AU" dirty="0"/>
          </a:p>
        </p:txBody>
      </p:sp>
    </p:spTree>
    <p:extLst>
      <p:ext uri="{BB962C8B-B14F-4D97-AF65-F5344CB8AC3E}">
        <p14:creationId xmlns:p14="http://schemas.microsoft.com/office/powerpoint/2010/main" val="224125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8229600" cy="1143000"/>
          </a:xfrm>
        </p:spPr>
        <p:txBody>
          <a:bodyPr/>
          <a:lstStyle/>
          <a:p>
            <a:r>
              <a:rPr lang="en-US" dirty="0"/>
              <a:t>Emotions</a:t>
            </a:r>
          </a:p>
        </p:txBody>
      </p:sp>
      <p:pic>
        <p:nvPicPr>
          <p:cNvPr id="5" name="Picture 4"/>
          <p:cNvPicPr>
            <a:picLocks noChangeAspect="1"/>
          </p:cNvPicPr>
          <p:nvPr/>
        </p:nvPicPr>
        <p:blipFill>
          <a:blip r:embed="rId3"/>
          <a:stretch>
            <a:fillRect/>
          </a:stretch>
        </p:blipFill>
        <p:spPr>
          <a:xfrm>
            <a:off x="1259632" y="1628800"/>
            <a:ext cx="6984776" cy="4752528"/>
          </a:xfrm>
          <a:prstGeom prst="rect">
            <a:avLst/>
          </a:prstGeom>
        </p:spPr>
      </p:pic>
    </p:spTree>
    <p:extLst>
      <p:ext uri="{BB962C8B-B14F-4D97-AF65-F5344CB8AC3E}">
        <p14:creationId xmlns:p14="http://schemas.microsoft.com/office/powerpoint/2010/main" val="1412534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 y="260350"/>
            <a:ext cx="8229600" cy="1143000"/>
          </a:xfrm>
        </p:spPr>
        <p:txBody>
          <a:bodyPr/>
          <a:lstStyle/>
          <a:p>
            <a:r>
              <a:rPr lang="en-US" dirty="0"/>
              <a:t>			Emotions block data</a:t>
            </a:r>
          </a:p>
        </p:txBody>
      </p:sp>
      <p:pic>
        <p:nvPicPr>
          <p:cNvPr id="4" name="Picture 3"/>
          <p:cNvPicPr>
            <a:picLocks noChangeAspect="1"/>
          </p:cNvPicPr>
          <p:nvPr/>
        </p:nvPicPr>
        <p:blipFill>
          <a:blip r:embed="rId3"/>
          <a:stretch>
            <a:fillRect/>
          </a:stretch>
        </p:blipFill>
        <p:spPr>
          <a:xfrm>
            <a:off x="971600" y="1484784"/>
            <a:ext cx="7657729" cy="5040560"/>
          </a:xfrm>
          <a:prstGeom prst="rect">
            <a:avLst/>
          </a:prstGeom>
        </p:spPr>
      </p:pic>
    </p:spTree>
    <p:extLst>
      <p:ext uri="{BB962C8B-B14F-4D97-AF65-F5344CB8AC3E}">
        <p14:creationId xmlns:p14="http://schemas.microsoft.com/office/powerpoint/2010/main" val="141077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kusai-The-Great-Wave-off-Kanagaw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62" y="234140"/>
            <a:ext cx="9144000" cy="6309360"/>
          </a:xfrm>
          <a:prstGeom prst="rect">
            <a:avLst/>
          </a:prstGeom>
        </p:spPr>
      </p:pic>
    </p:spTree>
    <p:extLst>
      <p:ext uri="{BB962C8B-B14F-4D97-AF65-F5344CB8AC3E}">
        <p14:creationId xmlns:p14="http://schemas.microsoft.com/office/powerpoint/2010/main" val="3801122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Emotion graph…</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629856074"/>
              </p:ext>
            </p:extLst>
          </p:nvPr>
        </p:nvGraphicFramePr>
        <p:xfrm>
          <a:off x="395536" y="1268760"/>
          <a:ext cx="8291264" cy="49971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51520" y="2204864"/>
            <a:ext cx="553998" cy="2585323"/>
          </a:xfrm>
          <a:prstGeom prst="rect">
            <a:avLst/>
          </a:prstGeom>
          <a:noFill/>
        </p:spPr>
        <p:txBody>
          <a:bodyPr vert="vert270" wrap="square" rtlCol="0">
            <a:spAutoFit/>
          </a:bodyPr>
          <a:lstStyle/>
          <a:p>
            <a:r>
              <a:rPr lang="en-AU" sz="2400" b="1" dirty="0"/>
              <a:t>Level of emotion</a:t>
            </a:r>
          </a:p>
        </p:txBody>
      </p:sp>
    </p:spTree>
    <p:extLst>
      <p:ext uri="{BB962C8B-B14F-4D97-AF65-F5344CB8AC3E}">
        <p14:creationId xmlns:p14="http://schemas.microsoft.com/office/powerpoint/2010/main" val="19266555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Emotion graph…</a:t>
            </a:r>
            <a:r>
              <a:rPr lang="en-AU" dirty="0">
                <a:solidFill>
                  <a:srgbClr val="FF0000"/>
                </a:solidFill>
              </a:rPr>
              <a:t>cues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873663314"/>
              </p:ext>
            </p:extLst>
          </p:nvPr>
        </p:nvGraphicFramePr>
        <p:xfrm>
          <a:off x="395536" y="1268760"/>
          <a:ext cx="8291264" cy="49971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51520" y="2204864"/>
            <a:ext cx="553998" cy="2585323"/>
          </a:xfrm>
          <a:prstGeom prst="rect">
            <a:avLst/>
          </a:prstGeom>
          <a:noFill/>
        </p:spPr>
        <p:txBody>
          <a:bodyPr vert="vert270" wrap="square" rtlCol="0">
            <a:spAutoFit/>
          </a:bodyPr>
          <a:lstStyle/>
          <a:p>
            <a:r>
              <a:rPr lang="en-AU" sz="2400" b="1" dirty="0"/>
              <a:t>Level of emotion</a:t>
            </a:r>
          </a:p>
        </p:txBody>
      </p:sp>
    </p:spTree>
    <p:extLst>
      <p:ext uri="{BB962C8B-B14F-4D97-AF65-F5344CB8AC3E}">
        <p14:creationId xmlns:p14="http://schemas.microsoft.com/office/powerpoint/2010/main" val="8075365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Emotion graph…</a:t>
            </a:r>
            <a:r>
              <a:rPr lang="en-AU" dirty="0">
                <a:solidFill>
                  <a:srgbClr val="FF0000"/>
                </a:solidFill>
              </a:rPr>
              <a:t>cues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79031190"/>
              </p:ext>
            </p:extLst>
          </p:nvPr>
        </p:nvGraphicFramePr>
        <p:xfrm>
          <a:off x="395536" y="1268760"/>
          <a:ext cx="8291264" cy="49971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51520" y="2204864"/>
            <a:ext cx="553998" cy="2585323"/>
          </a:xfrm>
          <a:prstGeom prst="rect">
            <a:avLst/>
          </a:prstGeom>
          <a:noFill/>
        </p:spPr>
        <p:txBody>
          <a:bodyPr vert="vert270" wrap="square" rtlCol="0">
            <a:spAutoFit/>
          </a:bodyPr>
          <a:lstStyle/>
          <a:p>
            <a:r>
              <a:rPr lang="en-AU" sz="2400" b="1" dirty="0"/>
              <a:t>Level of emotion</a:t>
            </a:r>
          </a:p>
        </p:txBody>
      </p:sp>
    </p:spTree>
    <p:extLst>
      <p:ext uri="{BB962C8B-B14F-4D97-AF65-F5344CB8AC3E}">
        <p14:creationId xmlns:p14="http://schemas.microsoft.com/office/powerpoint/2010/main" val="3852913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Emotion graph…</a:t>
            </a:r>
            <a:r>
              <a:rPr lang="en-AU" dirty="0">
                <a:solidFill>
                  <a:srgbClr val="FF0000"/>
                </a:solidFill>
              </a:rPr>
              <a:t>cues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586536862"/>
              </p:ext>
            </p:extLst>
          </p:nvPr>
        </p:nvGraphicFramePr>
        <p:xfrm>
          <a:off x="395536" y="1268760"/>
          <a:ext cx="8291264" cy="49971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51520" y="2204864"/>
            <a:ext cx="553998" cy="2585323"/>
          </a:xfrm>
          <a:prstGeom prst="rect">
            <a:avLst/>
          </a:prstGeom>
          <a:noFill/>
        </p:spPr>
        <p:txBody>
          <a:bodyPr vert="vert270" wrap="square" rtlCol="0">
            <a:spAutoFit/>
          </a:bodyPr>
          <a:lstStyle/>
          <a:p>
            <a:r>
              <a:rPr lang="en-AU" sz="2400" b="1" dirty="0"/>
              <a:t>Level of emotion</a:t>
            </a:r>
          </a:p>
        </p:txBody>
      </p:sp>
    </p:spTree>
    <p:extLst>
      <p:ext uri="{BB962C8B-B14F-4D97-AF65-F5344CB8AC3E}">
        <p14:creationId xmlns:p14="http://schemas.microsoft.com/office/powerpoint/2010/main" val="41260103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Emotion graph</a:t>
            </a:r>
            <a:endParaRPr lang="en-AU" dirty="0">
              <a:solidFill>
                <a:srgbClr val="FF0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784637770"/>
              </p:ext>
            </p:extLst>
          </p:nvPr>
        </p:nvGraphicFramePr>
        <p:xfrm>
          <a:off x="395536" y="1268760"/>
          <a:ext cx="8291264" cy="499715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251520" y="2204864"/>
            <a:ext cx="553998" cy="2585323"/>
          </a:xfrm>
          <a:prstGeom prst="rect">
            <a:avLst/>
          </a:prstGeom>
          <a:noFill/>
        </p:spPr>
        <p:txBody>
          <a:bodyPr vert="vert270" wrap="square" rtlCol="0">
            <a:spAutoFit/>
          </a:bodyPr>
          <a:lstStyle/>
          <a:p>
            <a:r>
              <a:rPr lang="en-AU" sz="2400" b="1" dirty="0"/>
              <a:t>Level of emotion</a:t>
            </a:r>
          </a:p>
        </p:txBody>
      </p:sp>
      <p:sp>
        <p:nvSpPr>
          <p:cNvPr id="6" name="Down Arrow 3">
            <a:extLst>
              <a:ext uri="{FF2B5EF4-FFF2-40B4-BE49-F238E27FC236}">
                <a16:creationId xmlns:a16="http://schemas.microsoft.com/office/drawing/2014/main" id="{F92A0724-15E4-41DA-B630-24CF308B2672}"/>
              </a:ext>
            </a:extLst>
          </p:cNvPr>
          <p:cNvSpPr/>
          <p:nvPr/>
        </p:nvSpPr>
        <p:spPr>
          <a:xfrm rot="1598578">
            <a:off x="7125975" y="4001278"/>
            <a:ext cx="576064" cy="1233298"/>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41069318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otion faces.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193800"/>
            <a:ext cx="9144000" cy="4467225"/>
          </a:xfrm>
          <a:prstGeom prst="rect">
            <a:avLst/>
          </a:prstGeom>
        </p:spPr>
      </p:pic>
    </p:spTree>
    <p:extLst>
      <p:ext uri="{BB962C8B-B14F-4D97-AF65-F5344CB8AC3E}">
        <p14:creationId xmlns:p14="http://schemas.microsoft.com/office/powerpoint/2010/main" val="42780044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Title 1"/>
          <p:cNvSpPr txBox="1">
            <a:spLocks noGrp="1"/>
          </p:cNvSpPr>
          <p:nvPr>
            <p:ph type="title"/>
          </p:nvPr>
        </p:nvSpPr>
        <p:spPr>
          <a:prstGeom prst="rect">
            <a:avLst/>
          </a:prstGeom>
        </p:spPr>
        <p:txBody>
          <a:bodyPr/>
          <a:lstStyle/>
          <a:p>
            <a:r>
              <a:t>Responding to emotion</a:t>
            </a:r>
          </a:p>
        </p:txBody>
      </p:sp>
      <p:sp>
        <p:nvSpPr>
          <p:cNvPr id="129" name="Content Placeholder 2"/>
          <p:cNvSpPr txBox="1">
            <a:spLocks noGrp="1"/>
          </p:cNvSpPr>
          <p:nvPr>
            <p:ph idx="1"/>
          </p:nvPr>
        </p:nvSpPr>
        <p:spPr>
          <a:prstGeom prst="rect">
            <a:avLst/>
          </a:prstGeom>
        </p:spPr>
        <p:txBody>
          <a:bodyPr/>
          <a:lstStyle/>
          <a:p>
            <a:pPr marL="0" indent="0">
              <a:buNone/>
              <a:defRPr>
                <a:solidFill>
                  <a:srgbClr val="FF6600"/>
                </a:solidFill>
              </a:defRPr>
            </a:pPr>
            <a:r>
              <a:rPr lang="en-AU" dirty="0"/>
              <a:t>Not this kind of responding!</a:t>
            </a:r>
            <a:endParaRPr dirty="0"/>
          </a:p>
        </p:txBody>
      </p:sp>
      <p:sp>
        <p:nvSpPr>
          <p:cNvPr id="131" name="😂"/>
          <p:cNvSpPr txBox="1"/>
          <p:nvPr/>
        </p:nvSpPr>
        <p:spPr>
          <a:xfrm>
            <a:off x="6657023" y="2042755"/>
            <a:ext cx="725806" cy="1096454"/>
          </a:xfrm>
          <a:prstGeom prst="rect">
            <a:avLst/>
          </a:prstGeom>
          <a:ln w="12700">
            <a:miter lim="400000"/>
          </a:ln>
          <a:extLst>
            <a:ext uri="{C572A759-6A51-4108-AA02-DFA0A04FC94B}">
              <ma14:wrappingTextBoxFlag xmlns:ma14="http://schemas.microsoft.com/office/mac/drawingml/2011/main" xmlns="" val="1"/>
            </a:ext>
          </a:extLst>
        </p:spPr>
        <p:txBody>
          <a:bodyPr lIns="34289" rIns="34289">
            <a:spAutoFit/>
          </a:bodyPr>
          <a:lstStyle>
            <a:lvl1pPr>
              <a:defRPr sz="8700"/>
            </a:lvl1pPr>
          </a:lstStyle>
          <a:p>
            <a:r>
              <a:rPr sz="6525"/>
              <a:t>😂</a:t>
            </a:r>
          </a:p>
        </p:txBody>
      </p:sp>
      <p:sp>
        <p:nvSpPr>
          <p:cNvPr id="132" name="😭"/>
          <p:cNvSpPr txBox="1"/>
          <p:nvPr/>
        </p:nvSpPr>
        <p:spPr>
          <a:xfrm>
            <a:off x="5980748" y="4547830"/>
            <a:ext cx="725806" cy="1096454"/>
          </a:xfrm>
          <a:prstGeom prst="rect">
            <a:avLst/>
          </a:prstGeom>
          <a:ln w="12700">
            <a:miter lim="400000"/>
          </a:ln>
          <a:extLst>
            <a:ext uri="{C572A759-6A51-4108-AA02-DFA0A04FC94B}">
              <ma14:wrappingTextBoxFlag xmlns:ma14="http://schemas.microsoft.com/office/mac/drawingml/2011/main" xmlns="" val="1"/>
            </a:ext>
          </a:extLst>
        </p:spPr>
        <p:txBody>
          <a:bodyPr lIns="34289" rIns="34289">
            <a:spAutoFit/>
          </a:bodyPr>
          <a:lstStyle>
            <a:lvl1pPr>
              <a:defRPr sz="8700"/>
            </a:lvl1pPr>
          </a:lstStyle>
          <a:p>
            <a:r>
              <a:rPr sz="6525"/>
              <a:t>😭</a:t>
            </a:r>
          </a:p>
        </p:txBody>
      </p:sp>
      <p:sp>
        <p:nvSpPr>
          <p:cNvPr id="133" name="😍"/>
          <p:cNvSpPr txBox="1"/>
          <p:nvPr/>
        </p:nvSpPr>
        <p:spPr>
          <a:xfrm>
            <a:off x="1923097" y="4347805"/>
            <a:ext cx="816182" cy="1096454"/>
          </a:xfrm>
          <a:prstGeom prst="rect">
            <a:avLst/>
          </a:prstGeom>
          <a:ln w="12700">
            <a:miter lim="400000"/>
          </a:ln>
          <a:extLst>
            <a:ext uri="{C572A759-6A51-4108-AA02-DFA0A04FC94B}">
              <ma14:wrappingTextBoxFlag xmlns:ma14="http://schemas.microsoft.com/office/mac/drawingml/2011/main" xmlns="" val="1"/>
            </a:ext>
          </a:extLst>
        </p:spPr>
        <p:txBody>
          <a:bodyPr lIns="34289" rIns="34289">
            <a:spAutoFit/>
          </a:bodyPr>
          <a:lstStyle>
            <a:lvl1pPr>
              <a:defRPr sz="8700"/>
            </a:lvl1pPr>
          </a:lstStyle>
          <a:p>
            <a:r>
              <a:rPr sz="6525"/>
              <a:t>😍</a:t>
            </a:r>
          </a:p>
        </p:txBody>
      </p:sp>
      <p:sp>
        <p:nvSpPr>
          <p:cNvPr id="134" name="🤭"/>
          <p:cNvSpPr txBox="1"/>
          <p:nvPr/>
        </p:nvSpPr>
        <p:spPr>
          <a:xfrm>
            <a:off x="2437447" y="2449771"/>
            <a:ext cx="935356" cy="1096454"/>
          </a:xfrm>
          <a:prstGeom prst="rect">
            <a:avLst/>
          </a:prstGeom>
          <a:ln w="12700">
            <a:miter lim="400000"/>
          </a:ln>
          <a:extLst>
            <a:ext uri="{C572A759-6A51-4108-AA02-DFA0A04FC94B}">
              <ma14:wrappingTextBoxFlag xmlns:ma14="http://schemas.microsoft.com/office/mac/drawingml/2011/main" xmlns="" val="1"/>
            </a:ext>
          </a:extLst>
        </p:spPr>
        <p:txBody>
          <a:bodyPr lIns="34289" rIns="34289">
            <a:spAutoFit/>
          </a:bodyPr>
          <a:lstStyle>
            <a:lvl1pPr>
              <a:defRPr sz="8700"/>
            </a:lvl1pPr>
          </a:lstStyle>
          <a:p>
            <a:r>
              <a:rPr sz="6525"/>
              <a:t>🤭</a:t>
            </a:r>
          </a:p>
        </p:txBody>
      </p:sp>
      <p:sp>
        <p:nvSpPr>
          <p:cNvPr id="135" name="😐"/>
          <p:cNvSpPr txBox="1"/>
          <p:nvPr/>
        </p:nvSpPr>
        <p:spPr>
          <a:xfrm>
            <a:off x="5333048" y="2928580"/>
            <a:ext cx="1218601" cy="1096454"/>
          </a:xfrm>
          <a:prstGeom prst="rect">
            <a:avLst/>
          </a:prstGeom>
          <a:ln w="12700">
            <a:miter lim="400000"/>
          </a:ln>
          <a:extLst>
            <a:ext uri="{C572A759-6A51-4108-AA02-DFA0A04FC94B}">
              <ma14:wrappingTextBoxFlag xmlns:ma14="http://schemas.microsoft.com/office/mac/drawingml/2011/main" xmlns="" val="1"/>
            </a:ext>
          </a:extLst>
        </p:spPr>
        <p:txBody>
          <a:bodyPr wrap="none" lIns="34289" rIns="34289">
            <a:spAutoFit/>
          </a:bodyPr>
          <a:lstStyle>
            <a:lvl1pPr>
              <a:defRPr sz="8700"/>
            </a:lvl1pPr>
          </a:lstStyle>
          <a:p>
            <a:r>
              <a:rPr sz="6525"/>
              <a:t>😐</a:t>
            </a:r>
          </a:p>
        </p:txBody>
      </p:sp>
      <p:sp>
        <p:nvSpPr>
          <p:cNvPr id="136" name="😬"/>
          <p:cNvSpPr txBox="1"/>
          <p:nvPr/>
        </p:nvSpPr>
        <p:spPr>
          <a:xfrm>
            <a:off x="7104698" y="3338155"/>
            <a:ext cx="725806" cy="1096454"/>
          </a:xfrm>
          <a:prstGeom prst="rect">
            <a:avLst/>
          </a:prstGeom>
          <a:ln w="12700">
            <a:miter lim="400000"/>
          </a:ln>
          <a:extLst>
            <a:ext uri="{C572A759-6A51-4108-AA02-DFA0A04FC94B}">
              <ma14:wrappingTextBoxFlag xmlns:ma14="http://schemas.microsoft.com/office/mac/drawingml/2011/main" xmlns="" val="1"/>
            </a:ext>
          </a:extLst>
        </p:spPr>
        <p:txBody>
          <a:bodyPr lIns="34289" rIns="34289">
            <a:spAutoFit/>
          </a:bodyPr>
          <a:lstStyle>
            <a:lvl1pPr>
              <a:defRPr sz="8700"/>
            </a:lvl1pPr>
          </a:lstStyle>
          <a:p>
            <a:r>
              <a:rPr sz="6525"/>
              <a:t>😬</a:t>
            </a:r>
          </a:p>
        </p:txBody>
      </p:sp>
      <p:sp>
        <p:nvSpPr>
          <p:cNvPr id="137" name="😟"/>
          <p:cNvSpPr txBox="1"/>
          <p:nvPr/>
        </p:nvSpPr>
        <p:spPr>
          <a:xfrm>
            <a:off x="4551997" y="4662130"/>
            <a:ext cx="639263" cy="1096454"/>
          </a:xfrm>
          <a:prstGeom prst="rect">
            <a:avLst/>
          </a:prstGeom>
          <a:ln w="12700">
            <a:miter lim="400000"/>
          </a:ln>
          <a:extLst>
            <a:ext uri="{C572A759-6A51-4108-AA02-DFA0A04FC94B}">
              <ma14:wrappingTextBoxFlag xmlns:ma14="http://schemas.microsoft.com/office/mac/drawingml/2011/main" xmlns="" val="1"/>
            </a:ext>
          </a:extLst>
        </p:spPr>
        <p:txBody>
          <a:bodyPr lIns="34289" rIns="34289">
            <a:spAutoFit/>
          </a:bodyPr>
          <a:lstStyle>
            <a:lvl1pPr>
              <a:defRPr sz="8700"/>
            </a:lvl1pPr>
          </a:lstStyle>
          <a:p>
            <a:r>
              <a:rPr sz="6525"/>
              <a:t>😟</a:t>
            </a:r>
          </a:p>
        </p:txBody>
      </p:sp>
      <p:sp>
        <p:nvSpPr>
          <p:cNvPr id="138" name="😱"/>
          <p:cNvSpPr txBox="1"/>
          <p:nvPr/>
        </p:nvSpPr>
        <p:spPr>
          <a:xfrm>
            <a:off x="3609022" y="3690580"/>
            <a:ext cx="725806" cy="1096454"/>
          </a:xfrm>
          <a:prstGeom prst="rect">
            <a:avLst/>
          </a:prstGeom>
          <a:ln w="12700">
            <a:miter lim="400000"/>
          </a:ln>
          <a:extLst>
            <a:ext uri="{C572A759-6A51-4108-AA02-DFA0A04FC94B}">
              <ma14:wrappingTextBoxFlag xmlns:ma14="http://schemas.microsoft.com/office/mac/drawingml/2011/main" xmlns="" val="1"/>
            </a:ext>
          </a:extLst>
        </p:spPr>
        <p:txBody>
          <a:bodyPr lIns="34289" rIns="34289">
            <a:spAutoFit/>
          </a:bodyPr>
          <a:lstStyle>
            <a:lvl1pPr>
              <a:defRPr sz="8700"/>
            </a:lvl1pPr>
          </a:lstStyle>
          <a:p>
            <a:r>
              <a:rPr sz="6525"/>
              <a:t>😱</a:t>
            </a:r>
          </a:p>
        </p:txBody>
      </p:sp>
      <p:sp>
        <p:nvSpPr>
          <p:cNvPr id="139" name="😤"/>
          <p:cNvSpPr txBox="1"/>
          <p:nvPr/>
        </p:nvSpPr>
        <p:spPr>
          <a:xfrm>
            <a:off x="4304347" y="2166580"/>
            <a:ext cx="725806" cy="1096454"/>
          </a:xfrm>
          <a:prstGeom prst="rect">
            <a:avLst/>
          </a:prstGeom>
          <a:ln w="12700">
            <a:miter lim="400000"/>
          </a:ln>
          <a:extLst>
            <a:ext uri="{C572A759-6A51-4108-AA02-DFA0A04FC94B}">
              <ma14:wrappingTextBoxFlag xmlns:ma14="http://schemas.microsoft.com/office/mac/drawingml/2011/main" xmlns="" val="1"/>
            </a:ext>
          </a:extLst>
        </p:spPr>
        <p:txBody>
          <a:bodyPr lIns="34289" rIns="34289">
            <a:spAutoFit/>
          </a:bodyPr>
          <a:lstStyle>
            <a:lvl1pPr>
              <a:defRPr sz="8700"/>
            </a:lvl1pPr>
          </a:lstStyle>
          <a:p>
            <a:r>
              <a:rPr sz="6525"/>
              <a: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667000" y="1524000"/>
            <a:ext cx="3810000" cy="3810000"/>
          </a:xfrm>
          <a:prstGeom prst="rect">
            <a:avLst/>
          </a:prstGeom>
        </p:spPr>
      </p:pic>
    </p:spTree>
    <p:extLst>
      <p:ext uri="{BB962C8B-B14F-4D97-AF65-F5344CB8AC3E}">
        <p14:creationId xmlns:p14="http://schemas.microsoft.com/office/powerpoint/2010/main" val="159028352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8884" y="2474577"/>
            <a:ext cx="5503089" cy="1200329"/>
          </a:xfrm>
          <a:prstGeom prst="rect">
            <a:avLst/>
          </a:prstGeom>
          <a:noFill/>
        </p:spPr>
        <p:txBody>
          <a:bodyPr wrap="square" lIns="91440" tIns="45720" rIns="91440" bIns="45720">
            <a:spAutoFit/>
          </a:bodyPr>
          <a:lstStyle/>
          <a:p>
            <a:pPr algn="ctr"/>
            <a:r>
              <a:rPr lang="en-AU"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Name it</a:t>
            </a:r>
            <a:endParaRPr lang="en-AU" sz="7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1260205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18884" y="1514050"/>
            <a:ext cx="5503089" cy="2308324"/>
          </a:xfrm>
          <a:prstGeom prst="rect">
            <a:avLst/>
          </a:prstGeom>
          <a:noFill/>
        </p:spPr>
        <p:txBody>
          <a:bodyPr wrap="square" lIns="91440" tIns="45720" rIns="91440" bIns="45720">
            <a:spAutoFit/>
          </a:bodyPr>
          <a:lstStyle/>
          <a:p>
            <a:pPr algn="ctr"/>
            <a:r>
              <a:rPr lang="en-AU"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Sounds like</a:t>
            </a:r>
            <a:r>
              <a:rPr lang="mr-IN"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AU" sz="72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AU" sz="7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Seems like</a:t>
            </a:r>
            <a:r>
              <a:rPr lang="mr-IN" sz="7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AU" sz="7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9618968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B61B-165E-4D3E-A904-FD4B6E1CBAE1}"/>
              </a:ext>
            </a:extLst>
          </p:cNvPr>
          <p:cNvSpPr>
            <a:spLocks noGrp="1"/>
          </p:cNvSpPr>
          <p:nvPr>
            <p:ph type="title"/>
          </p:nvPr>
        </p:nvSpPr>
        <p:spPr/>
        <p:txBody>
          <a:bodyPr anchor="ctr">
            <a:normAutofit/>
          </a:bodyPr>
          <a:lstStyle/>
          <a:p>
            <a:r>
              <a:rPr lang="en-AU" dirty="0"/>
              <a:t>Other empathic ways..</a:t>
            </a:r>
          </a:p>
        </p:txBody>
      </p:sp>
      <p:sp>
        <p:nvSpPr>
          <p:cNvPr id="8" name="Content Placeholder 2">
            <a:extLst>
              <a:ext uri="{FF2B5EF4-FFF2-40B4-BE49-F238E27FC236}">
                <a16:creationId xmlns:a16="http://schemas.microsoft.com/office/drawing/2014/main" id="{1858DD0B-AE12-4286-B6AC-F2AF9742A750}"/>
              </a:ext>
            </a:extLst>
          </p:cNvPr>
          <p:cNvSpPr>
            <a:spLocks noGrp="1"/>
          </p:cNvSpPr>
          <p:nvPr>
            <p:ph sz="half" idx="1"/>
          </p:nvPr>
        </p:nvSpPr>
        <p:spPr/>
        <p:txBody>
          <a:bodyPr/>
          <a:lstStyle/>
          <a:p>
            <a:r>
              <a:rPr lang="en-US" i="1" dirty="0"/>
              <a:t>This is not what we wanted.</a:t>
            </a:r>
          </a:p>
          <a:p>
            <a:r>
              <a:rPr lang="en-US" i="1" dirty="0"/>
              <a:t>There is so much going on for you</a:t>
            </a:r>
          </a:p>
          <a:p>
            <a:r>
              <a:rPr lang="en-US" i="1" dirty="0"/>
              <a:t>I can only imagine how hard this is for you</a:t>
            </a:r>
          </a:p>
          <a:p>
            <a:r>
              <a:rPr lang="en-US" i="1" dirty="0"/>
              <a:t>This is just not fair</a:t>
            </a:r>
          </a:p>
          <a:p>
            <a:endParaRPr lang="en-US" dirty="0"/>
          </a:p>
        </p:txBody>
      </p:sp>
      <p:sp>
        <p:nvSpPr>
          <p:cNvPr id="10" name="Content Placeholder 3">
            <a:extLst>
              <a:ext uri="{FF2B5EF4-FFF2-40B4-BE49-F238E27FC236}">
                <a16:creationId xmlns:a16="http://schemas.microsoft.com/office/drawing/2014/main" id="{82186BDD-CCCD-4E00-827C-C145FE1A3ADC}"/>
              </a:ext>
            </a:extLst>
          </p:cNvPr>
          <p:cNvSpPr>
            <a:spLocks noGrp="1"/>
          </p:cNvSpPr>
          <p:nvPr>
            <p:ph sz="half" idx="2"/>
          </p:nvPr>
        </p:nvSpPr>
        <p:spPr/>
        <p:txBody>
          <a:bodyPr/>
          <a:lstStyle/>
          <a:p>
            <a:pPr marL="0" indent="0" algn="ctr">
              <a:buNone/>
            </a:pPr>
            <a:r>
              <a:rPr lang="en-US" dirty="0"/>
              <a:t>Avoid</a:t>
            </a:r>
          </a:p>
          <a:p>
            <a:pPr>
              <a:buClr>
                <a:srgbClr val="FF0000"/>
              </a:buClr>
              <a:buFont typeface="Calibri" panose="020F0502020204030204" pitchFamily="34" charset="0"/>
              <a:buChar char="x"/>
            </a:pPr>
            <a:r>
              <a:rPr lang="en-US" dirty="0">
                <a:solidFill>
                  <a:srgbClr val="FF0000"/>
                </a:solidFill>
              </a:rPr>
              <a:t>I know how you feel</a:t>
            </a:r>
          </a:p>
          <a:p>
            <a:pPr>
              <a:buClr>
                <a:srgbClr val="FF0000"/>
              </a:buClr>
              <a:buFont typeface="Calibri" panose="020F0502020204030204" pitchFamily="34" charset="0"/>
              <a:buChar char="x"/>
            </a:pPr>
            <a:r>
              <a:rPr lang="en-US" dirty="0">
                <a:solidFill>
                  <a:srgbClr val="FF0000"/>
                </a:solidFill>
              </a:rPr>
              <a:t>I understand how you feel</a:t>
            </a:r>
          </a:p>
          <a:p>
            <a:pPr>
              <a:buClr>
                <a:srgbClr val="FF0000"/>
              </a:buClr>
              <a:buFont typeface="Calibri" panose="020F0502020204030204" pitchFamily="34" charset="0"/>
              <a:buChar char="x"/>
            </a:pPr>
            <a:r>
              <a:rPr lang="en-US" dirty="0">
                <a:solidFill>
                  <a:srgbClr val="FF0000"/>
                </a:solidFill>
              </a:rPr>
              <a:t>It’s ok</a:t>
            </a:r>
          </a:p>
          <a:p>
            <a:pPr>
              <a:buClr>
                <a:srgbClr val="FF0000"/>
              </a:buClr>
              <a:buFont typeface="Calibri" panose="020F0502020204030204" pitchFamily="34" charset="0"/>
              <a:buChar char="x"/>
            </a:pPr>
            <a:r>
              <a:rPr lang="en-US" dirty="0">
                <a:solidFill>
                  <a:srgbClr val="FF0000"/>
                </a:solidFill>
              </a:rPr>
              <a:t>At least…..</a:t>
            </a:r>
          </a:p>
        </p:txBody>
      </p:sp>
    </p:spTree>
    <p:extLst>
      <p:ext uri="{BB962C8B-B14F-4D97-AF65-F5344CB8AC3E}">
        <p14:creationId xmlns:p14="http://schemas.microsoft.com/office/powerpoint/2010/main" val="144355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254E-9B34-4552-A836-78A0AE12E610}"/>
              </a:ext>
            </a:extLst>
          </p:cNvPr>
          <p:cNvSpPr>
            <a:spLocks noGrp="1"/>
          </p:cNvSpPr>
          <p:nvPr>
            <p:ph type="title"/>
          </p:nvPr>
        </p:nvSpPr>
        <p:spPr/>
        <p:txBody>
          <a:bodyPr/>
          <a:lstStyle/>
          <a:p>
            <a:r>
              <a:rPr lang="en-AU" dirty="0"/>
              <a:t>Tips – little words matter!</a:t>
            </a:r>
          </a:p>
        </p:txBody>
      </p:sp>
      <p:sp>
        <p:nvSpPr>
          <p:cNvPr id="4" name="Content Placeholder 3">
            <a:extLst>
              <a:ext uri="{FF2B5EF4-FFF2-40B4-BE49-F238E27FC236}">
                <a16:creationId xmlns:a16="http://schemas.microsoft.com/office/drawing/2014/main" id="{0390EFF3-01CF-48EE-86D8-F409CDF9EF76}"/>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2043415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DB1BB7-0AF4-4DE9-934F-56E84A148CC7}"/>
              </a:ext>
            </a:extLst>
          </p:cNvPr>
          <p:cNvSpPr txBox="1"/>
          <p:nvPr/>
        </p:nvSpPr>
        <p:spPr>
          <a:xfrm>
            <a:off x="2066306" y="2410691"/>
            <a:ext cx="5664530" cy="1015663"/>
          </a:xfrm>
          <a:prstGeom prst="rect">
            <a:avLst/>
          </a:prstGeom>
          <a:noFill/>
        </p:spPr>
        <p:txBody>
          <a:bodyPr wrap="square" rtlCol="0">
            <a:spAutoFit/>
          </a:bodyPr>
          <a:lstStyle/>
          <a:p>
            <a:r>
              <a:rPr lang="en-AU" sz="6000" dirty="0"/>
              <a:t>AND 			BUT</a:t>
            </a:r>
          </a:p>
        </p:txBody>
      </p:sp>
      <p:cxnSp>
        <p:nvCxnSpPr>
          <p:cNvPr id="7" name="Straight Connector 6">
            <a:extLst>
              <a:ext uri="{FF2B5EF4-FFF2-40B4-BE49-F238E27FC236}">
                <a16:creationId xmlns:a16="http://schemas.microsoft.com/office/drawing/2014/main" id="{E409F18B-48AD-4744-B832-C44114FB4691}"/>
              </a:ext>
            </a:extLst>
          </p:cNvPr>
          <p:cNvCxnSpPr>
            <a:cxnSpLocks/>
          </p:cNvCxnSpPr>
          <p:nvPr/>
        </p:nvCxnSpPr>
        <p:spPr>
          <a:xfrm>
            <a:off x="5652654" y="2232884"/>
            <a:ext cx="1710047" cy="1828477"/>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40445569-FFD8-476C-B000-D5F665DAEB7C}"/>
              </a:ext>
            </a:extLst>
          </p:cNvPr>
          <p:cNvCxnSpPr>
            <a:cxnSpLocks/>
          </p:cNvCxnSpPr>
          <p:nvPr/>
        </p:nvCxnSpPr>
        <p:spPr>
          <a:xfrm flipV="1">
            <a:off x="5587340" y="2221009"/>
            <a:ext cx="1876301" cy="1754418"/>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73168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07F0E-4373-4015-8BD3-BB606A084A9D}"/>
              </a:ext>
            </a:extLst>
          </p:cNvPr>
          <p:cNvSpPr>
            <a:spLocks noGrp="1"/>
          </p:cNvSpPr>
          <p:nvPr>
            <p:ph type="title"/>
          </p:nvPr>
        </p:nvSpPr>
        <p:spPr/>
        <p:txBody>
          <a:bodyPr/>
          <a:lstStyle/>
          <a:p>
            <a:r>
              <a:rPr lang="en-AU" dirty="0"/>
              <a:t>Hypothetical enquiry</a:t>
            </a:r>
          </a:p>
        </p:txBody>
      </p:sp>
      <p:pic>
        <p:nvPicPr>
          <p:cNvPr id="4" name="Content Placeholder 3">
            <a:extLst>
              <a:ext uri="{FF2B5EF4-FFF2-40B4-BE49-F238E27FC236}">
                <a16:creationId xmlns:a16="http://schemas.microsoft.com/office/drawing/2014/main" id="{FA01991E-FDD8-4002-A1ED-970F67C329E3}"/>
              </a:ext>
            </a:extLst>
          </p:cNvPr>
          <p:cNvPicPr>
            <a:picLocks noGrp="1" noChangeAspect="1"/>
          </p:cNvPicPr>
          <p:nvPr>
            <p:ph idx="1"/>
          </p:nvPr>
        </p:nvPicPr>
        <p:blipFill>
          <a:blip r:embed="rId3"/>
          <a:stretch>
            <a:fillRect/>
          </a:stretch>
        </p:blipFill>
        <p:spPr>
          <a:xfrm>
            <a:off x="2296475" y="1600200"/>
            <a:ext cx="4551050" cy="4525963"/>
          </a:xfrm>
          <a:prstGeom prst="rect">
            <a:avLst/>
          </a:prstGeom>
        </p:spPr>
      </p:pic>
    </p:spTree>
    <p:extLst>
      <p:ext uri="{BB962C8B-B14F-4D97-AF65-F5344CB8AC3E}">
        <p14:creationId xmlns:p14="http://schemas.microsoft.com/office/powerpoint/2010/main" val="5961169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2E5F1-0BAB-4193-9AE4-34E396099936}"/>
              </a:ext>
            </a:extLst>
          </p:cNvPr>
          <p:cNvSpPr>
            <a:spLocks noGrp="1"/>
          </p:cNvSpPr>
          <p:nvPr>
            <p:ph type="title"/>
          </p:nvPr>
        </p:nvSpPr>
        <p:spPr/>
        <p:txBody>
          <a:bodyPr/>
          <a:lstStyle/>
          <a:p>
            <a:r>
              <a:rPr lang="en-AU" dirty="0"/>
              <a:t>Hypothetical</a:t>
            </a:r>
          </a:p>
        </p:txBody>
      </p:sp>
      <p:sp>
        <p:nvSpPr>
          <p:cNvPr id="3" name="Content Placeholder 2">
            <a:extLst>
              <a:ext uri="{FF2B5EF4-FFF2-40B4-BE49-F238E27FC236}">
                <a16:creationId xmlns:a16="http://schemas.microsoft.com/office/drawing/2014/main" id="{BE2363B0-77B9-4283-85E0-03B50D1D53D3}"/>
              </a:ext>
            </a:extLst>
          </p:cNvPr>
          <p:cNvSpPr>
            <a:spLocks noGrp="1"/>
          </p:cNvSpPr>
          <p:nvPr>
            <p:ph idx="1"/>
          </p:nvPr>
        </p:nvSpPr>
        <p:spPr/>
        <p:txBody>
          <a:bodyPr/>
          <a:lstStyle/>
          <a:p>
            <a:r>
              <a:rPr lang="en-AU" i="1" dirty="0"/>
              <a:t>I really hope that </a:t>
            </a:r>
            <a:r>
              <a:rPr lang="en-AU" dirty="0"/>
              <a:t>(the intervention) </a:t>
            </a:r>
            <a:r>
              <a:rPr lang="en-AU" i="1" dirty="0"/>
              <a:t>is successful. IF not… have you had any thoughts about the future? </a:t>
            </a:r>
          </a:p>
          <a:p>
            <a:endParaRPr lang="en-AU" i="1" dirty="0"/>
          </a:p>
          <a:p>
            <a:r>
              <a:rPr lang="en-AU" i="1" dirty="0"/>
              <a:t>IF time was short, what would be most important to you?</a:t>
            </a:r>
          </a:p>
          <a:p>
            <a:endParaRPr lang="en-AU" dirty="0"/>
          </a:p>
        </p:txBody>
      </p:sp>
    </p:spTree>
    <p:extLst>
      <p:ext uri="{BB962C8B-B14F-4D97-AF65-F5344CB8AC3E}">
        <p14:creationId xmlns:p14="http://schemas.microsoft.com/office/powerpoint/2010/main" val="185724699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03B4E-76C4-44EA-95C1-579ABA2E1131}"/>
              </a:ext>
            </a:extLst>
          </p:cNvPr>
          <p:cNvSpPr>
            <a:spLocks noGrp="1"/>
          </p:cNvSpPr>
          <p:nvPr>
            <p:ph type="title"/>
          </p:nvPr>
        </p:nvSpPr>
        <p:spPr/>
        <p:txBody>
          <a:bodyPr/>
          <a:lstStyle/>
          <a:p>
            <a:r>
              <a:rPr lang="en-AU" dirty="0"/>
              <a:t>I wish…</a:t>
            </a:r>
          </a:p>
        </p:txBody>
      </p:sp>
      <p:pic>
        <p:nvPicPr>
          <p:cNvPr id="5" name="Content Placeholder 4">
            <a:extLst>
              <a:ext uri="{FF2B5EF4-FFF2-40B4-BE49-F238E27FC236}">
                <a16:creationId xmlns:a16="http://schemas.microsoft.com/office/drawing/2014/main" id="{F1490240-DA0D-4672-9FAB-42DD7CF398FB}"/>
              </a:ext>
            </a:extLst>
          </p:cNvPr>
          <p:cNvPicPr>
            <a:picLocks noGrp="1" noChangeAspect="1"/>
          </p:cNvPicPr>
          <p:nvPr>
            <p:ph idx="1"/>
          </p:nvPr>
        </p:nvPicPr>
        <p:blipFill>
          <a:blip r:embed="rId3"/>
          <a:stretch>
            <a:fillRect/>
          </a:stretch>
        </p:blipFill>
        <p:spPr>
          <a:xfrm>
            <a:off x="595038" y="1485921"/>
            <a:ext cx="5152620" cy="1895116"/>
          </a:xfrm>
          <a:prstGeom prst="rect">
            <a:avLst/>
          </a:prstGeom>
        </p:spPr>
      </p:pic>
      <p:pic>
        <p:nvPicPr>
          <p:cNvPr id="6" name="Picture 5">
            <a:extLst>
              <a:ext uri="{FF2B5EF4-FFF2-40B4-BE49-F238E27FC236}">
                <a16:creationId xmlns:a16="http://schemas.microsoft.com/office/drawing/2014/main" id="{730F36E9-A79B-455B-8E8B-C9C0E4D9103B}"/>
              </a:ext>
            </a:extLst>
          </p:cNvPr>
          <p:cNvPicPr>
            <a:picLocks noChangeAspect="1"/>
          </p:cNvPicPr>
          <p:nvPr/>
        </p:nvPicPr>
        <p:blipFill>
          <a:blip r:embed="rId4"/>
          <a:stretch>
            <a:fillRect/>
          </a:stretch>
        </p:blipFill>
        <p:spPr>
          <a:xfrm>
            <a:off x="5319213" y="2606888"/>
            <a:ext cx="3539780" cy="2355609"/>
          </a:xfrm>
          <a:prstGeom prst="rect">
            <a:avLst/>
          </a:prstGeom>
        </p:spPr>
      </p:pic>
      <p:pic>
        <p:nvPicPr>
          <p:cNvPr id="7" name="Picture 6">
            <a:extLst>
              <a:ext uri="{FF2B5EF4-FFF2-40B4-BE49-F238E27FC236}">
                <a16:creationId xmlns:a16="http://schemas.microsoft.com/office/drawing/2014/main" id="{05C8512A-1E17-44AF-9CDD-5824970E443E}"/>
              </a:ext>
            </a:extLst>
          </p:cNvPr>
          <p:cNvPicPr>
            <a:picLocks noChangeAspect="1"/>
          </p:cNvPicPr>
          <p:nvPr/>
        </p:nvPicPr>
        <p:blipFill>
          <a:blip r:embed="rId5"/>
          <a:stretch>
            <a:fillRect/>
          </a:stretch>
        </p:blipFill>
        <p:spPr>
          <a:xfrm>
            <a:off x="762323" y="4043361"/>
            <a:ext cx="4985335" cy="1838272"/>
          </a:xfrm>
          <a:prstGeom prst="rect">
            <a:avLst/>
          </a:prstGeom>
        </p:spPr>
      </p:pic>
    </p:spTree>
    <p:extLst>
      <p:ext uri="{BB962C8B-B14F-4D97-AF65-F5344CB8AC3E}">
        <p14:creationId xmlns:p14="http://schemas.microsoft.com/office/powerpoint/2010/main" val="41150195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98500" y="520700"/>
            <a:ext cx="7747000" cy="5803900"/>
          </a:xfrm>
          <a:prstGeom prst="rect">
            <a:avLst/>
          </a:prstGeom>
        </p:spPr>
      </p:pic>
    </p:spTree>
    <p:extLst>
      <p:ext uri="{BB962C8B-B14F-4D97-AF65-F5344CB8AC3E}">
        <p14:creationId xmlns:p14="http://schemas.microsoft.com/office/powerpoint/2010/main" val="484678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21BDB-AEBD-44F8-8336-830661DE07C6}"/>
              </a:ext>
            </a:extLst>
          </p:cNvPr>
          <p:cNvSpPr>
            <a:spLocks noGrp="1"/>
          </p:cNvSpPr>
          <p:nvPr>
            <p:ph type="title"/>
          </p:nvPr>
        </p:nvSpPr>
        <p:spPr/>
        <p:txBody>
          <a:bodyPr/>
          <a:lstStyle/>
          <a:p>
            <a:r>
              <a:rPr lang="en-AU" dirty="0"/>
              <a:t>I wish… I hope…</a:t>
            </a:r>
          </a:p>
        </p:txBody>
      </p:sp>
      <p:sp>
        <p:nvSpPr>
          <p:cNvPr id="3" name="Content Placeholder 2">
            <a:extLst>
              <a:ext uri="{FF2B5EF4-FFF2-40B4-BE49-F238E27FC236}">
                <a16:creationId xmlns:a16="http://schemas.microsoft.com/office/drawing/2014/main" id="{65AC6A47-4CAE-458E-9D86-C63281A44A3F}"/>
              </a:ext>
            </a:extLst>
          </p:cNvPr>
          <p:cNvSpPr>
            <a:spLocks noGrp="1"/>
          </p:cNvSpPr>
          <p:nvPr>
            <p:ph idx="1"/>
          </p:nvPr>
        </p:nvSpPr>
        <p:spPr/>
        <p:txBody>
          <a:bodyPr/>
          <a:lstStyle/>
          <a:p>
            <a:r>
              <a:rPr lang="en-AU" dirty="0"/>
              <a:t>I wish that an operation could change things</a:t>
            </a:r>
          </a:p>
          <a:p>
            <a:endParaRPr lang="en-AU" dirty="0"/>
          </a:p>
          <a:p>
            <a:r>
              <a:rPr lang="en-AU" dirty="0"/>
              <a:t>I wish that CPR could change what is happening</a:t>
            </a:r>
          </a:p>
          <a:p>
            <a:endParaRPr lang="en-AU" dirty="0"/>
          </a:p>
          <a:p>
            <a:r>
              <a:rPr lang="en-AU" dirty="0"/>
              <a:t>I hope your mother gets here on time</a:t>
            </a:r>
          </a:p>
        </p:txBody>
      </p:sp>
    </p:spTree>
    <p:extLst>
      <p:ext uri="{BB962C8B-B14F-4D97-AF65-F5344CB8AC3E}">
        <p14:creationId xmlns:p14="http://schemas.microsoft.com/office/powerpoint/2010/main" val="36262320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E768-334F-47CC-B383-1F8C9CCC6309}"/>
              </a:ext>
            </a:extLst>
          </p:cNvPr>
          <p:cNvSpPr>
            <a:spLocks noGrp="1"/>
          </p:cNvSpPr>
          <p:nvPr>
            <p:ph type="title"/>
          </p:nvPr>
        </p:nvSpPr>
        <p:spPr/>
        <p:txBody>
          <a:bodyPr/>
          <a:lstStyle/>
          <a:p>
            <a:r>
              <a:rPr lang="en-AU" dirty="0"/>
              <a:t>Working with hope…</a:t>
            </a:r>
          </a:p>
        </p:txBody>
      </p:sp>
      <p:sp>
        <p:nvSpPr>
          <p:cNvPr id="3" name="Content Placeholder 2">
            <a:extLst>
              <a:ext uri="{FF2B5EF4-FFF2-40B4-BE49-F238E27FC236}">
                <a16:creationId xmlns:a16="http://schemas.microsoft.com/office/drawing/2014/main" id="{CBA53A02-4F8F-4C40-90FC-2E02EDEE0C89}"/>
              </a:ext>
            </a:extLst>
          </p:cNvPr>
          <p:cNvSpPr>
            <a:spLocks noGrp="1"/>
          </p:cNvSpPr>
          <p:nvPr>
            <p:ph idx="1"/>
          </p:nvPr>
        </p:nvSpPr>
        <p:spPr>
          <a:xfrm>
            <a:off x="457200" y="1267691"/>
            <a:ext cx="8229600" cy="5315671"/>
          </a:xfrm>
        </p:spPr>
        <p:txBody>
          <a:bodyPr>
            <a:normAutofit lnSpcReduction="10000"/>
          </a:bodyPr>
          <a:lstStyle/>
          <a:p>
            <a:r>
              <a:rPr lang="en-AU" i="1" dirty="0"/>
              <a:t>It would help me if I know what it is your are hoping for at the moment</a:t>
            </a:r>
          </a:p>
          <a:p>
            <a:r>
              <a:rPr lang="en-AU" dirty="0"/>
              <a:t>Likely response = something unachievable like a cure or longevity</a:t>
            </a:r>
          </a:p>
          <a:p>
            <a:r>
              <a:rPr lang="en-AU" i="1" dirty="0"/>
              <a:t>I really hope for that too.  Many people hope for many things. What else are you hoping for?</a:t>
            </a:r>
          </a:p>
          <a:p>
            <a:endParaRPr lang="en-AU" dirty="0"/>
          </a:p>
          <a:p>
            <a:r>
              <a:rPr lang="en-AU" i="1" dirty="0"/>
              <a:t>I really hope for that too. If things don’t turn out that way, is there anything else you are hoping for?</a:t>
            </a:r>
          </a:p>
        </p:txBody>
      </p:sp>
    </p:spTree>
    <p:extLst>
      <p:ext uri="{BB962C8B-B14F-4D97-AF65-F5344CB8AC3E}">
        <p14:creationId xmlns:p14="http://schemas.microsoft.com/office/powerpoint/2010/main" val="464189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ppy surfers.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42683277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octor giving a thumbs up to a patient&#10;&#10;Description automatically generated with medium confidence">
            <a:extLst>
              <a:ext uri="{FF2B5EF4-FFF2-40B4-BE49-F238E27FC236}">
                <a16:creationId xmlns:a16="http://schemas.microsoft.com/office/drawing/2014/main" id="{5A2C1F31-974F-4FB9-A2AB-514ECD48AEE6}"/>
              </a:ext>
            </a:extLst>
          </p:cNvPr>
          <p:cNvPicPr>
            <a:picLocks noChangeAspect="1"/>
          </p:cNvPicPr>
          <p:nvPr/>
        </p:nvPicPr>
        <p:blipFill rotWithShape="1">
          <a:blip r:embed="rId3">
            <a:extLst>
              <a:ext uri="{28A0092B-C50C-407E-A947-70E740481C1C}">
                <a14:useLocalDpi xmlns:a14="http://schemas.microsoft.com/office/drawing/2010/main" val="0"/>
              </a:ext>
            </a:extLst>
          </a:blip>
          <a:srcRect l="6718" r="4281" b="-1"/>
          <a:stretch/>
        </p:blipFill>
        <p:spPr>
          <a:xfrm>
            <a:off x="20" y="10"/>
            <a:ext cx="9143980" cy="6857990"/>
          </a:xfrm>
          <a:prstGeom prst="rect">
            <a:avLst/>
          </a:prstGeom>
          <a:noFill/>
        </p:spPr>
      </p:pic>
    </p:spTree>
    <p:extLst>
      <p:ext uri="{BB962C8B-B14F-4D97-AF65-F5344CB8AC3E}">
        <p14:creationId xmlns:p14="http://schemas.microsoft.com/office/powerpoint/2010/main" val="25500641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mpathic connection.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7870" y="927967"/>
            <a:ext cx="6759980" cy="4512286"/>
          </a:xfrm>
          <a:prstGeom prst="rect">
            <a:avLst/>
          </a:prstGeom>
        </p:spPr>
      </p:pic>
    </p:spTree>
    <p:extLst>
      <p:ext uri="{BB962C8B-B14F-4D97-AF65-F5344CB8AC3E}">
        <p14:creationId xmlns:p14="http://schemas.microsoft.com/office/powerpoint/2010/main" val="26049939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6ADA-DAB3-4660-AD87-286232B659A3}"/>
              </a:ext>
            </a:extLst>
          </p:cNvPr>
          <p:cNvSpPr>
            <a:spLocks noGrp="1"/>
          </p:cNvSpPr>
          <p:nvPr>
            <p:ph type="title"/>
          </p:nvPr>
        </p:nvSpPr>
        <p:spPr/>
        <p:txBody>
          <a:bodyPr/>
          <a:lstStyle/>
          <a:p>
            <a:r>
              <a:rPr lang="en-AU" dirty="0"/>
              <a:t>Verbal Cues</a:t>
            </a:r>
          </a:p>
        </p:txBody>
      </p:sp>
      <p:pic>
        <p:nvPicPr>
          <p:cNvPr id="4" name="Content Placeholder 3">
            <a:extLst>
              <a:ext uri="{FF2B5EF4-FFF2-40B4-BE49-F238E27FC236}">
                <a16:creationId xmlns:a16="http://schemas.microsoft.com/office/drawing/2014/main" id="{C7FDEB82-0564-43F3-8257-F44DAE6B1FF5}"/>
              </a:ext>
            </a:extLst>
          </p:cNvPr>
          <p:cNvPicPr>
            <a:picLocks noGrp="1" noChangeAspect="1"/>
          </p:cNvPicPr>
          <p:nvPr>
            <p:ph idx="1"/>
          </p:nvPr>
        </p:nvPicPr>
        <p:blipFill>
          <a:blip r:embed="rId3"/>
          <a:stretch>
            <a:fillRect/>
          </a:stretch>
        </p:blipFill>
        <p:spPr>
          <a:xfrm>
            <a:off x="1679263" y="1845150"/>
            <a:ext cx="6598952" cy="3717131"/>
          </a:xfrm>
          <a:prstGeom prst="rect">
            <a:avLst/>
          </a:prstGeom>
        </p:spPr>
      </p:pic>
    </p:spTree>
    <p:extLst>
      <p:ext uri="{BB962C8B-B14F-4D97-AF65-F5344CB8AC3E}">
        <p14:creationId xmlns:p14="http://schemas.microsoft.com/office/powerpoint/2010/main" val="2708733351"/>
      </p:ext>
    </p:extLst>
  </p:cSld>
  <p:clrMapOvr>
    <a:masterClrMapping/>
  </p:clrMapOvr>
</p:sld>
</file>

<file path=ppt/theme/theme1.xml><?xml version="1.0" encoding="utf-8"?>
<a:theme xmlns:a="http://schemas.openxmlformats.org/drawingml/2006/main" name=" Black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46534</TotalTime>
  <Words>3410</Words>
  <Application>Microsoft Office PowerPoint</Application>
  <PresentationFormat>On-screen Show (4:3)</PresentationFormat>
  <Paragraphs>416</Paragraphs>
  <Slides>73</Slides>
  <Notes>71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73</vt:i4>
      </vt:variant>
    </vt:vector>
  </HeadingPairs>
  <TitlesOfParts>
    <vt:vector size="76" baseType="lpstr">
      <vt:lpstr>Arial</vt:lpstr>
      <vt:lpstr>Calibri</vt:lpstr>
      <vt:lpstr> Black </vt:lpstr>
      <vt:lpstr>Communication skills in Palliative Care (or any situation)</vt:lpstr>
      <vt:lpstr>Overview</vt:lpstr>
      <vt:lpstr> # 1. Notice Cues</vt:lpstr>
      <vt:lpstr>Notice cues</vt:lpstr>
      <vt:lpstr>A hint, a clue</vt:lpstr>
      <vt:lpstr>PowerPoint Presentation</vt:lpstr>
      <vt:lpstr>PowerPoint Presentation</vt:lpstr>
      <vt:lpstr>PowerPoint Presentation</vt:lpstr>
      <vt:lpstr>Verbal Cues</vt:lpstr>
      <vt:lpstr>Life threatening events</vt:lpstr>
      <vt:lpstr>Circular conversations</vt:lpstr>
      <vt:lpstr>Future events</vt:lpstr>
      <vt:lpstr>a LOADED emphasis</vt:lpstr>
      <vt:lpstr>Why should we notice cues?</vt:lpstr>
      <vt:lpstr># 2. Ask Tell Ask</vt:lpstr>
      <vt:lpstr>Ask Tell Ask</vt:lpstr>
      <vt:lpstr>PowerPoint Presentation</vt:lpstr>
      <vt:lpstr>PowerPoint Presentation</vt:lpstr>
      <vt:lpstr>PowerPoint Presentation</vt:lpstr>
      <vt:lpstr>Rewind + Replay</vt:lpstr>
      <vt:lpstr>PowerPoint Presentation</vt:lpstr>
      <vt:lpstr>PowerPoint Presentation</vt:lpstr>
      <vt:lpstr>Rewind + Replay</vt:lpstr>
      <vt:lpstr>PowerPoint Presentation</vt:lpstr>
      <vt:lpstr>PowerPoint Presentation</vt:lpstr>
      <vt:lpstr>PowerPoint Presentation</vt:lpstr>
      <vt:lpstr>PowerPoint Presentation</vt:lpstr>
      <vt:lpstr>Ask Tell Ask</vt:lpstr>
      <vt:lpstr> # 3. Tell Me More</vt:lpstr>
      <vt:lpstr>PowerPoint Presentation</vt:lpstr>
      <vt:lpstr>PowerPoint Presentation</vt:lpstr>
      <vt:lpstr>PowerPoint Presentation</vt:lpstr>
      <vt:lpstr>Rewind + Replay</vt:lpstr>
      <vt:lpstr>PowerPoint Presentation</vt:lpstr>
      <vt:lpstr>PowerPoint Presentation</vt:lpstr>
      <vt:lpstr>PowerPoint Presentation</vt:lpstr>
      <vt:lpstr>PowerPoint Presentation</vt:lpstr>
      <vt:lpstr>PowerPoint Presentation</vt:lpstr>
      <vt:lpstr>Rewind + Replay</vt:lpstr>
      <vt:lpstr>PowerPoint Presentation</vt:lpstr>
      <vt:lpstr>PowerPoint Presentation</vt:lpstr>
      <vt:lpstr>PowerPoint Presentation</vt:lpstr>
      <vt:lpstr> Tell Me More</vt:lpstr>
      <vt:lpstr>MVP </vt:lpstr>
      <vt:lpstr>MVP </vt:lpstr>
      <vt:lpstr>Medical situation</vt:lpstr>
      <vt:lpstr>Medical situation</vt:lpstr>
      <vt:lpstr>Values</vt:lpstr>
      <vt:lpstr>Values</vt:lpstr>
      <vt:lpstr>Plan – make a recommendation</vt:lpstr>
      <vt:lpstr>Focus on what you will do…</vt:lpstr>
      <vt:lpstr>Emotions</vt:lpstr>
      <vt:lpstr>   Emotions block data</vt:lpstr>
      <vt:lpstr>PowerPoint Presentation</vt:lpstr>
      <vt:lpstr>Emotion graph…</vt:lpstr>
      <vt:lpstr>Emotion graph…cues</vt:lpstr>
      <vt:lpstr>Emotion graph…cues</vt:lpstr>
      <vt:lpstr>Emotion graph…cues</vt:lpstr>
      <vt:lpstr>Emotion graph</vt:lpstr>
      <vt:lpstr>Responding to emotion</vt:lpstr>
      <vt:lpstr>PowerPoint Presentation</vt:lpstr>
      <vt:lpstr>PowerPoint Presentation</vt:lpstr>
      <vt:lpstr>PowerPoint Presentation</vt:lpstr>
      <vt:lpstr>Other empathic ways..</vt:lpstr>
      <vt:lpstr>Tips – little words matter!</vt:lpstr>
      <vt:lpstr>PowerPoint Presentation</vt:lpstr>
      <vt:lpstr>Hypothetical enquiry</vt:lpstr>
      <vt:lpstr>Hypothetical</vt:lpstr>
      <vt:lpstr>I wish…</vt:lpstr>
      <vt:lpstr>I wish… I hope…</vt:lpstr>
      <vt:lpstr>Working with hope…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Empathy and how can it sustain us?</dc:title>
  <dc:creator>Robyn Thomas</dc:creator>
  <cp:lastModifiedBy>Robyn Thomas</cp:lastModifiedBy>
  <cp:revision>59</cp:revision>
  <cp:lastPrinted>2021-06-17T22:20:37Z</cp:lastPrinted>
  <dcterms:created xsi:type="dcterms:W3CDTF">2017-09-14T09:18:41Z</dcterms:created>
  <dcterms:modified xsi:type="dcterms:W3CDTF">2021-06-17T23:47:58Z</dcterms:modified>
</cp:coreProperties>
</file>